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99" r:id="rId3"/>
    <p:sldId id="295" r:id="rId4"/>
    <p:sldId id="300" r:id="rId5"/>
    <p:sldId id="289" r:id="rId6"/>
    <p:sldId id="293" r:id="rId7"/>
    <p:sldId id="291" r:id="rId8"/>
    <p:sldId id="294" r:id="rId9"/>
    <p:sldId id="296" r:id="rId10"/>
  </p:sldIdLst>
  <p:sldSz cx="9144000" cy="5143500" type="screen16x9"/>
  <p:notesSz cx="6858000" cy="9144000"/>
  <p:embeddedFontLst>
    <p:embeddedFont>
      <p:font typeface="Baguet Script" pitchFamily="2" charset="77"/>
      <p:regular r:id="rId12"/>
    </p:embeddedFont>
    <p:embeddedFont>
      <p:font typeface="Fira Sans" panose="020B0503050000020004" pitchFamily="34" charset="0"/>
      <p:regular r:id="rId13"/>
      <p:bold r:id="rId14"/>
      <p:italic r:id="rId15"/>
      <p:boldItalic r:id="rId16"/>
    </p:embeddedFont>
    <p:embeddedFont>
      <p:font typeface="Fira Sans Extra Condensed Mediu" panose="020B0603050000020004" pitchFamily="34" charset="0"/>
      <p:regular r:id="rId17"/>
      <p:bold r:id="rId18"/>
      <p:italic r:id="rId19"/>
      <p:boldItalic r:id="rId20"/>
    </p:embeddedFont>
    <p:embeddedFont>
      <p:font typeface="Fira Sans Extra Condensed Medium" panose="020B06030500000200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A5B6"/>
    <a:srgbClr val="E3F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5C7A4-156F-BA78-FEE6-3FF5A147C8D6}" v="112" dt="2024-03-10T17:09:44.956"/>
    <p1510:client id="{6A1BCD0E-7FF6-7A1C-FE4D-97063D8119B6}" v="132" dt="2024-03-10T16:41:23.935"/>
    <p1510:client id="{88F9C782-F6D9-CB18-B951-F21AE1FF1F3F}" v="4" dt="2024-03-10T16:00:51.120"/>
    <p1510:client id="{CA7D0528-F921-4A3F-91FA-E3E50643A1B3}" v="83" dt="2024-03-10T17:22:45.533"/>
    <p1510:client id="{E7118D98-3A64-4A9C-9453-70A514593762}" v="107" dt="2024-03-10T16:35:43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53"/>
  </p:normalViewPr>
  <p:slideViewPr>
    <p:cSldViewPr snapToGrid="0">
      <p:cViewPr varScale="1">
        <p:scale>
          <a:sx n="144" d="100"/>
          <a:sy n="144" d="100"/>
        </p:scale>
        <p:origin x="7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31f3d4fe2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31f3d4fe2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31f3d4f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31f3d4f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76529" y="1170688"/>
            <a:ext cx="4392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76525" y="3260238"/>
            <a:ext cx="317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3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13">
          <p15:clr>
            <a:srgbClr val="EA4335"/>
          </p15:clr>
        </p15:guide>
        <p15:guide id="4" orient="horz" pos="113">
          <p15:clr>
            <a:srgbClr val="EA4335"/>
          </p15:clr>
        </p15:guide>
        <p15:guide id="5" orient="horz" pos="3127">
          <p15:clr>
            <a:srgbClr val="EA4335"/>
          </p15:clr>
        </p15:guide>
        <p15:guide id="6" pos="5647">
          <p15:clr>
            <a:srgbClr val="EA4335"/>
          </p15:clr>
        </p15:guide>
        <p15:guide id="7" pos="1497">
          <p15:clr>
            <a:srgbClr val="EA4335"/>
          </p15:clr>
        </p15:guide>
        <p15:guide id="8" pos="426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4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sv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ncbi.nlm.nih.gov/pmc/articles/PMC7727383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2569800" y="569550"/>
            <a:ext cx="4004400" cy="400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2152548" y="89626"/>
            <a:ext cx="4664477" cy="2602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4000">
                <a:latin typeface="Baguet Script"/>
              </a:rPr>
              <a:t> Alpha War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2833516" y="2697184"/>
            <a:ext cx="3499913" cy="52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Kya Masoumi-</a:t>
            </a:r>
            <a:r>
              <a:rPr lang="en-US" sz="1600" err="1"/>
              <a:t>Ravandi</a:t>
            </a:r>
            <a:endParaRPr lang="en-US" sz="1600"/>
          </a:p>
          <a:p>
            <a:pPr marL="0" indent="0" algn="ctr"/>
            <a:r>
              <a:rPr lang="en-US" sz="1600"/>
              <a:t>Can </a:t>
            </a:r>
            <a:r>
              <a:rPr lang="en-US" sz="1600" err="1"/>
              <a:t>Sozuer</a:t>
            </a:r>
            <a:r>
              <a:rPr lang="en-US" sz="1600"/>
              <a:t> </a:t>
            </a:r>
          </a:p>
          <a:p>
            <a:pPr marL="0" indent="0" algn="ctr"/>
            <a:r>
              <a:rPr lang="en-US" sz="1600" err="1"/>
              <a:t>Shihui</a:t>
            </a:r>
            <a:r>
              <a:rPr lang="en-US" sz="1600"/>
              <a:t> Gao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Noof Al Shehhi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Danella Calina</a:t>
            </a:r>
          </a:p>
        </p:txBody>
      </p:sp>
      <p:sp>
        <p:nvSpPr>
          <p:cNvPr id="60" name="Google Shape;60;p15"/>
          <p:cNvSpPr/>
          <p:nvPr/>
        </p:nvSpPr>
        <p:spPr>
          <a:xfrm rot="1635335">
            <a:off x="-609401" y="-2000632"/>
            <a:ext cx="2322548" cy="5664635"/>
          </a:xfrm>
          <a:custGeom>
            <a:avLst/>
            <a:gdLst/>
            <a:ahLst/>
            <a:cxnLst/>
            <a:rect l="l" t="t" r="r" b="b"/>
            <a:pathLst>
              <a:path w="9201" h="22441" extrusionOk="0">
                <a:moveTo>
                  <a:pt x="1839" y="585"/>
                </a:moveTo>
                <a:cubicBezTo>
                  <a:pt x="2424" y="585"/>
                  <a:pt x="2901" y="1062"/>
                  <a:pt x="2901" y="1647"/>
                </a:cubicBezTo>
                <a:lnTo>
                  <a:pt x="2901" y="1865"/>
                </a:lnTo>
                <a:lnTo>
                  <a:pt x="2901" y="2163"/>
                </a:lnTo>
                <a:lnTo>
                  <a:pt x="2901" y="3253"/>
                </a:lnTo>
                <a:cubicBezTo>
                  <a:pt x="2901" y="3417"/>
                  <a:pt x="3021" y="3551"/>
                  <a:pt x="3185" y="3551"/>
                </a:cubicBezTo>
                <a:cubicBezTo>
                  <a:pt x="3348" y="3551"/>
                  <a:pt x="3485" y="3417"/>
                  <a:pt x="3485" y="3253"/>
                </a:cubicBezTo>
                <a:lnTo>
                  <a:pt x="3485" y="2339"/>
                </a:lnTo>
                <a:cubicBezTo>
                  <a:pt x="3726" y="2238"/>
                  <a:pt x="3980" y="2189"/>
                  <a:pt x="4233" y="2189"/>
                </a:cubicBezTo>
                <a:cubicBezTo>
                  <a:pt x="4725" y="2189"/>
                  <a:pt x="5213" y="2376"/>
                  <a:pt x="5582" y="2734"/>
                </a:cubicBezTo>
                <a:cubicBezTo>
                  <a:pt x="5608" y="2777"/>
                  <a:pt x="5647" y="2816"/>
                  <a:pt x="5676" y="2858"/>
                </a:cubicBezTo>
                <a:cubicBezTo>
                  <a:pt x="5690" y="2871"/>
                  <a:pt x="5703" y="2884"/>
                  <a:pt x="5716" y="2910"/>
                </a:cubicBezTo>
                <a:cubicBezTo>
                  <a:pt x="5758" y="2953"/>
                  <a:pt x="5797" y="3008"/>
                  <a:pt x="5840" y="3061"/>
                </a:cubicBezTo>
                <a:cubicBezTo>
                  <a:pt x="5921" y="3185"/>
                  <a:pt x="5990" y="3335"/>
                  <a:pt x="6029" y="3482"/>
                </a:cubicBezTo>
                <a:cubicBezTo>
                  <a:pt x="6206" y="4070"/>
                  <a:pt x="6042" y="4723"/>
                  <a:pt x="5552" y="5144"/>
                </a:cubicBezTo>
                <a:cubicBezTo>
                  <a:pt x="5432" y="5252"/>
                  <a:pt x="5418" y="5428"/>
                  <a:pt x="5526" y="5553"/>
                </a:cubicBezTo>
                <a:cubicBezTo>
                  <a:pt x="5582" y="5621"/>
                  <a:pt x="5663" y="5660"/>
                  <a:pt x="5745" y="5660"/>
                </a:cubicBezTo>
                <a:cubicBezTo>
                  <a:pt x="5810" y="5660"/>
                  <a:pt x="5879" y="5634"/>
                  <a:pt x="5934" y="5592"/>
                </a:cubicBezTo>
                <a:cubicBezTo>
                  <a:pt x="6261" y="5321"/>
                  <a:pt x="6480" y="4968"/>
                  <a:pt x="6601" y="4586"/>
                </a:cubicBezTo>
                <a:cubicBezTo>
                  <a:pt x="6927" y="4723"/>
                  <a:pt x="7241" y="4925"/>
                  <a:pt x="7499" y="5183"/>
                </a:cubicBezTo>
                <a:cubicBezTo>
                  <a:pt x="8439" y="6124"/>
                  <a:pt x="8573" y="7607"/>
                  <a:pt x="7852" y="8694"/>
                </a:cubicBezTo>
                <a:cubicBezTo>
                  <a:pt x="7566" y="8573"/>
                  <a:pt x="7253" y="8507"/>
                  <a:pt x="6928" y="8507"/>
                </a:cubicBezTo>
                <a:cubicBezTo>
                  <a:pt x="6851" y="8507"/>
                  <a:pt x="6773" y="8510"/>
                  <a:pt x="6695" y="8518"/>
                </a:cubicBezTo>
                <a:cubicBezTo>
                  <a:pt x="6532" y="8544"/>
                  <a:pt x="6411" y="8681"/>
                  <a:pt x="6437" y="8844"/>
                </a:cubicBezTo>
                <a:cubicBezTo>
                  <a:pt x="6450" y="8999"/>
                  <a:pt x="6585" y="9104"/>
                  <a:pt x="6737" y="9104"/>
                </a:cubicBezTo>
                <a:cubicBezTo>
                  <a:pt x="6746" y="9104"/>
                  <a:pt x="6755" y="9103"/>
                  <a:pt x="6764" y="9102"/>
                </a:cubicBezTo>
                <a:cubicBezTo>
                  <a:pt x="6825" y="9095"/>
                  <a:pt x="6886" y="9092"/>
                  <a:pt x="6947" y="9092"/>
                </a:cubicBezTo>
                <a:cubicBezTo>
                  <a:pt x="7474" y="9092"/>
                  <a:pt x="7954" y="9354"/>
                  <a:pt x="8247" y="9756"/>
                </a:cubicBezTo>
                <a:cubicBezTo>
                  <a:pt x="8358" y="9961"/>
                  <a:pt x="8452" y="10177"/>
                  <a:pt x="8521" y="10409"/>
                </a:cubicBezTo>
                <a:cubicBezTo>
                  <a:pt x="8521" y="10438"/>
                  <a:pt x="8521" y="10464"/>
                  <a:pt x="8534" y="10490"/>
                </a:cubicBezTo>
                <a:cubicBezTo>
                  <a:pt x="8534" y="10533"/>
                  <a:pt x="8547" y="10559"/>
                  <a:pt x="8560" y="10601"/>
                </a:cubicBezTo>
                <a:cubicBezTo>
                  <a:pt x="8603" y="10778"/>
                  <a:pt x="8616" y="10967"/>
                  <a:pt x="8616" y="11157"/>
                </a:cubicBezTo>
                <a:cubicBezTo>
                  <a:pt x="8616" y="11891"/>
                  <a:pt x="8328" y="12587"/>
                  <a:pt x="7812" y="13103"/>
                </a:cubicBezTo>
                <a:cubicBezTo>
                  <a:pt x="7430" y="12695"/>
                  <a:pt x="6888" y="12437"/>
                  <a:pt x="6274" y="12424"/>
                </a:cubicBezTo>
                <a:cubicBezTo>
                  <a:pt x="6111" y="12424"/>
                  <a:pt x="5974" y="12561"/>
                  <a:pt x="5974" y="12724"/>
                </a:cubicBezTo>
                <a:cubicBezTo>
                  <a:pt x="5974" y="12871"/>
                  <a:pt x="6098" y="13008"/>
                  <a:pt x="6261" y="13008"/>
                </a:cubicBezTo>
                <a:cubicBezTo>
                  <a:pt x="6833" y="13021"/>
                  <a:pt x="7336" y="13335"/>
                  <a:pt x="7607" y="13799"/>
                </a:cubicBezTo>
                <a:cubicBezTo>
                  <a:pt x="7718" y="14031"/>
                  <a:pt x="7786" y="14275"/>
                  <a:pt x="7825" y="14520"/>
                </a:cubicBezTo>
                <a:lnTo>
                  <a:pt x="7825" y="14628"/>
                </a:lnTo>
                <a:cubicBezTo>
                  <a:pt x="7825" y="14667"/>
                  <a:pt x="7838" y="14710"/>
                  <a:pt x="7852" y="14749"/>
                </a:cubicBezTo>
                <a:lnTo>
                  <a:pt x="7852" y="14955"/>
                </a:lnTo>
                <a:cubicBezTo>
                  <a:pt x="7852" y="16055"/>
                  <a:pt x="7228" y="17022"/>
                  <a:pt x="6261" y="17486"/>
                </a:cubicBezTo>
                <a:cubicBezTo>
                  <a:pt x="6137" y="16656"/>
                  <a:pt x="5526" y="15948"/>
                  <a:pt x="4667" y="15716"/>
                </a:cubicBezTo>
                <a:cubicBezTo>
                  <a:pt x="4643" y="15710"/>
                  <a:pt x="4618" y="15707"/>
                  <a:pt x="4594" y="15707"/>
                </a:cubicBezTo>
                <a:cubicBezTo>
                  <a:pt x="4462" y="15707"/>
                  <a:pt x="4351" y="15796"/>
                  <a:pt x="4315" y="15935"/>
                </a:cubicBezTo>
                <a:cubicBezTo>
                  <a:pt x="4275" y="16085"/>
                  <a:pt x="4370" y="16248"/>
                  <a:pt x="4520" y="16287"/>
                </a:cubicBezTo>
                <a:cubicBezTo>
                  <a:pt x="5226" y="16464"/>
                  <a:pt x="5690" y="17104"/>
                  <a:pt x="5703" y="17799"/>
                </a:cubicBezTo>
                <a:cubicBezTo>
                  <a:pt x="5690" y="17839"/>
                  <a:pt x="5690" y="17881"/>
                  <a:pt x="5690" y="17920"/>
                </a:cubicBezTo>
                <a:lnTo>
                  <a:pt x="5690" y="18044"/>
                </a:lnTo>
                <a:lnTo>
                  <a:pt x="5690" y="18057"/>
                </a:lnTo>
                <a:cubicBezTo>
                  <a:pt x="5676" y="18113"/>
                  <a:pt x="5676" y="18165"/>
                  <a:pt x="5647" y="18221"/>
                </a:cubicBezTo>
                <a:cubicBezTo>
                  <a:pt x="5634" y="18276"/>
                  <a:pt x="5647" y="18328"/>
                  <a:pt x="5663" y="18384"/>
                </a:cubicBezTo>
                <a:cubicBezTo>
                  <a:pt x="5500" y="19269"/>
                  <a:pt x="4723" y="19935"/>
                  <a:pt x="3799" y="19935"/>
                </a:cubicBezTo>
                <a:cubicBezTo>
                  <a:pt x="3622" y="19935"/>
                  <a:pt x="3443" y="19909"/>
                  <a:pt x="3266" y="19867"/>
                </a:cubicBezTo>
                <a:cubicBezTo>
                  <a:pt x="3240" y="19854"/>
                  <a:pt x="3214" y="19854"/>
                  <a:pt x="3185" y="19854"/>
                </a:cubicBezTo>
                <a:cubicBezTo>
                  <a:pt x="2858" y="19690"/>
                  <a:pt x="2600" y="19377"/>
                  <a:pt x="2545" y="18982"/>
                </a:cubicBezTo>
                <a:cubicBezTo>
                  <a:pt x="2521" y="18845"/>
                  <a:pt x="2395" y="18733"/>
                  <a:pt x="2259" y="18733"/>
                </a:cubicBezTo>
                <a:cubicBezTo>
                  <a:pt x="2246" y="18733"/>
                  <a:pt x="2232" y="18734"/>
                  <a:pt x="2218" y="18737"/>
                </a:cubicBezTo>
                <a:cubicBezTo>
                  <a:pt x="2055" y="18766"/>
                  <a:pt x="1947" y="18913"/>
                  <a:pt x="1960" y="19076"/>
                </a:cubicBezTo>
                <a:cubicBezTo>
                  <a:pt x="2042" y="19648"/>
                  <a:pt x="2411" y="20112"/>
                  <a:pt x="2901" y="20356"/>
                </a:cubicBezTo>
                <a:lnTo>
                  <a:pt x="2901" y="20791"/>
                </a:lnTo>
                <a:cubicBezTo>
                  <a:pt x="2901" y="21379"/>
                  <a:pt x="2424" y="21852"/>
                  <a:pt x="1839" y="21852"/>
                </a:cubicBezTo>
                <a:cubicBezTo>
                  <a:pt x="1255" y="21852"/>
                  <a:pt x="778" y="21379"/>
                  <a:pt x="778" y="20791"/>
                </a:cubicBezTo>
                <a:lnTo>
                  <a:pt x="778" y="17567"/>
                </a:lnTo>
                <a:cubicBezTo>
                  <a:pt x="1075" y="17839"/>
                  <a:pt x="1483" y="18002"/>
                  <a:pt x="1921" y="18002"/>
                </a:cubicBezTo>
                <a:cubicBezTo>
                  <a:pt x="2260" y="18002"/>
                  <a:pt x="2574" y="17907"/>
                  <a:pt x="2845" y="17744"/>
                </a:cubicBezTo>
                <a:cubicBezTo>
                  <a:pt x="2974" y="17690"/>
                  <a:pt x="3110" y="17663"/>
                  <a:pt x="3248" y="17663"/>
                </a:cubicBezTo>
                <a:cubicBezTo>
                  <a:pt x="3386" y="17663"/>
                  <a:pt x="3526" y="17690"/>
                  <a:pt x="3661" y="17744"/>
                </a:cubicBezTo>
                <a:cubicBezTo>
                  <a:pt x="3949" y="17852"/>
                  <a:pt x="4164" y="18070"/>
                  <a:pt x="4288" y="18341"/>
                </a:cubicBezTo>
                <a:cubicBezTo>
                  <a:pt x="4328" y="18452"/>
                  <a:pt x="4439" y="18521"/>
                  <a:pt x="4560" y="18521"/>
                </a:cubicBezTo>
                <a:cubicBezTo>
                  <a:pt x="4586" y="18521"/>
                  <a:pt x="4628" y="18505"/>
                  <a:pt x="4667" y="18492"/>
                </a:cubicBezTo>
                <a:cubicBezTo>
                  <a:pt x="4818" y="18423"/>
                  <a:pt x="4886" y="18260"/>
                  <a:pt x="4818" y="18113"/>
                </a:cubicBezTo>
                <a:cubicBezTo>
                  <a:pt x="4641" y="17688"/>
                  <a:pt x="4302" y="17362"/>
                  <a:pt x="3880" y="17198"/>
                </a:cubicBezTo>
                <a:cubicBezTo>
                  <a:pt x="3743" y="17133"/>
                  <a:pt x="3593" y="17104"/>
                  <a:pt x="3443" y="17091"/>
                </a:cubicBezTo>
                <a:cubicBezTo>
                  <a:pt x="3580" y="16846"/>
                  <a:pt x="3648" y="16562"/>
                  <a:pt x="3648" y="16274"/>
                </a:cubicBezTo>
                <a:lnTo>
                  <a:pt x="3648" y="15036"/>
                </a:lnTo>
                <a:cubicBezTo>
                  <a:pt x="3648" y="14873"/>
                  <a:pt x="3511" y="14736"/>
                  <a:pt x="3348" y="14736"/>
                </a:cubicBezTo>
                <a:cubicBezTo>
                  <a:pt x="3185" y="14736"/>
                  <a:pt x="3064" y="14873"/>
                  <a:pt x="3064" y="15036"/>
                </a:cubicBezTo>
                <a:lnTo>
                  <a:pt x="3064" y="16274"/>
                </a:lnTo>
                <a:cubicBezTo>
                  <a:pt x="3064" y="16656"/>
                  <a:pt x="2858" y="17009"/>
                  <a:pt x="2574" y="17215"/>
                </a:cubicBezTo>
                <a:lnTo>
                  <a:pt x="2561" y="17215"/>
                </a:lnTo>
                <a:cubicBezTo>
                  <a:pt x="2531" y="17228"/>
                  <a:pt x="2505" y="17241"/>
                  <a:pt x="2479" y="17267"/>
                </a:cubicBezTo>
                <a:cubicBezTo>
                  <a:pt x="2316" y="17362"/>
                  <a:pt x="2123" y="17417"/>
                  <a:pt x="1921" y="17417"/>
                </a:cubicBezTo>
                <a:cubicBezTo>
                  <a:pt x="1281" y="17417"/>
                  <a:pt x="778" y="16901"/>
                  <a:pt x="778" y="16274"/>
                </a:cubicBezTo>
                <a:lnTo>
                  <a:pt x="778" y="15595"/>
                </a:lnTo>
                <a:cubicBezTo>
                  <a:pt x="1049" y="15784"/>
                  <a:pt x="1388" y="15892"/>
                  <a:pt x="1757" y="15892"/>
                </a:cubicBezTo>
                <a:cubicBezTo>
                  <a:pt x="1908" y="15892"/>
                  <a:pt x="2042" y="15771"/>
                  <a:pt x="2042" y="15608"/>
                </a:cubicBezTo>
                <a:cubicBezTo>
                  <a:pt x="2042" y="15445"/>
                  <a:pt x="1908" y="15307"/>
                  <a:pt x="1757" y="15307"/>
                </a:cubicBezTo>
                <a:cubicBezTo>
                  <a:pt x="1104" y="15307"/>
                  <a:pt x="585" y="14791"/>
                  <a:pt x="585" y="14138"/>
                </a:cubicBezTo>
                <a:cubicBezTo>
                  <a:pt x="585" y="13498"/>
                  <a:pt x="1104" y="12969"/>
                  <a:pt x="1757" y="12969"/>
                </a:cubicBezTo>
                <a:lnTo>
                  <a:pt x="1921" y="12969"/>
                </a:lnTo>
                <a:cubicBezTo>
                  <a:pt x="2871" y="12969"/>
                  <a:pt x="3648" y="12192"/>
                  <a:pt x="3648" y="11238"/>
                </a:cubicBezTo>
                <a:lnTo>
                  <a:pt x="3648" y="10340"/>
                </a:lnTo>
                <a:cubicBezTo>
                  <a:pt x="4831" y="10206"/>
                  <a:pt x="5758" y="9197"/>
                  <a:pt x="5758" y="7989"/>
                </a:cubicBezTo>
                <a:cubicBezTo>
                  <a:pt x="5758" y="6682"/>
                  <a:pt x="4710" y="5634"/>
                  <a:pt x="3417" y="5621"/>
                </a:cubicBezTo>
                <a:cubicBezTo>
                  <a:pt x="3159" y="5089"/>
                  <a:pt x="2613" y="4707"/>
                  <a:pt x="1973" y="4707"/>
                </a:cubicBezTo>
                <a:cubicBezTo>
                  <a:pt x="1810" y="4707"/>
                  <a:pt x="1689" y="4844"/>
                  <a:pt x="1689" y="5007"/>
                </a:cubicBezTo>
                <a:cubicBezTo>
                  <a:pt x="1689" y="5170"/>
                  <a:pt x="1810" y="5308"/>
                  <a:pt x="1973" y="5308"/>
                </a:cubicBezTo>
                <a:cubicBezTo>
                  <a:pt x="2531" y="5308"/>
                  <a:pt x="2982" y="5755"/>
                  <a:pt x="2982" y="6313"/>
                </a:cubicBezTo>
                <a:cubicBezTo>
                  <a:pt x="2982" y="6872"/>
                  <a:pt x="2531" y="7319"/>
                  <a:pt x="1973" y="7319"/>
                </a:cubicBezTo>
                <a:cubicBezTo>
                  <a:pt x="1810" y="7319"/>
                  <a:pt x="1689" y="7456"/>
                  <a:pt x="1689" y="7620"/>
                </a:cubicBezTo>
                <a:cubicBezTo>
                  <a:pt x="1689" y="7783"/>
                  <a:pt x="1810" y="7907"/>
                  <a:pt x="1973" y="7907"/>
                </a:cubicBezTo>
                <a:cubicBezTo>
                  <a:pt x="2858" y="7907"/>
                  <a:pt x="3580" y="7198"/>
                  <a:pt x="3580" y="6313"/>
                </a:cubicBezTo>
                <a:cubicBezTo>
                  <a:pt x="3580" y="6274"/>
                  <a:pt x="3567" y="6245"/>
                  <a:pt x="3567" y="6219"/>
                </a:cubicBezTo>
                <a:lnTo>
                  <a:pt x="3567" y="6219"/>
                </a:lnTo>
                <a:cubicBezTo>
                  <a:pt x="4465" y="6300"/>
                  <a:pt x="5174" y="7061"/>
                  <a:pt x="5174" y="7989"/>
                </a:cubicBezTo>
                <a:cubicBezTo>
                  <a:pt x="5174" y="8844"/>
                  <a:pt x="4560" y="9566"/>
                  <a:pt x="3730" y="9729"/>
                </a:cubicBezTo>
                <a:lnTo>
                  <a:pt x="3635" y="9729"/>
                </a:lnTo>
                <a:cubicBezTo>
                  <a:pt x="3551" y="9748"/>
                  <a:pt x="3467" y="9757"/>
                  <a:pt x="3384" y="9757"/>
                </a:cubicBezTo>
                <a:cubicBezTo>
                  <a:pt x="2860" y="9757"/>
                  <a:pt x="2379" y="9399"/>
                  <a:pt x="2260" y="8858"/>
                </a:cubicBezTo>
                <a:cubicBezTo>
                  <a:pt x="2238" y="8721"/>
                  <a:pt x="2120" y="8632"/>
                  <a:pt x="1986" y="8632"/>
                </a:cubicBezTo>
                <a:cubicBezTo>
                  <a:pt x="1960" y="8632"/>
                  <a:pt x="1934" y="8635"/>
                  <a:pt x="1908" y="8642"/>
                </a:cubicBezTo>
                <a:cubicBezTo>
                  <a:pt x="1757" y="8668"/>
                  <a:pt x="1646" y="8831"/>
                  <a:pt x="1689" y="8982"/>
                </a:cubicBezTo>
                <a:cubicBezTo>
                  <a:pt x="1839" y="9687"/>
                  <a:pt x="2398" y="10193"/>
                  <a:pt x="3064" y="10314"/>
                </a:cubicBezTo>
                <a:lnTo>
                  <a:pt x="3064" y="11238"/>
                </a:lnTo>
                <a:cubicBezTo>
                  <a:pt x="3064" y="11865"/>
                  <a:pt x="2545" y="12381"/>
                  <a:pt x="1921" y="12381"/>
                </a:cubicBezTo>
                <a:cubicBezTo>
                  <a:pt x="1281" y="12381"/>
                  <a:pt x="778" y="11865"/>
                  <a:pt x="778" y="11238"/>
                </a:cubicBezTo>
                <a:lnTo>
                  <a:pt x="778" y="1647"/>
                </a:lnTo>
                <a:cubicBezTo>
                  <a:pt x="778" y="1062"/>
                  <a:pt x="1255" y="585"/>
                  <a:pt x="1839" y="585"/>
                </a:cubicBezTo>
                <a:close/>
                <a:moveTo>
                  <a:pt x="1839" y="1"/>
                </a:moveTo>
                <a:cubicBezTo>
                  <a:pt x="928" y="1"/>
                  <a:pt x="193" y="735"/>
                  <a:pt x="193" y="1647"/>
                </a:cubicBezTo>
                <a:lnTo>
                  <a:pt x="193" y="11238"/>
                </a:lnTo>
                <a:cubicBezTo>
                  <a:pt x="193" y="11797"/>
                  <a:pt x="451" y="12300"/>
                  <a:pt x="872" y="12626"/>
                </a:cubicBezTo>
                <a:cubicBezTo>
                  <a:pt x="356" y="12927"/>
                  <a:pt x="0" y="13498"/>
                  <a:pt x="0" y="14138"/>
                </a:cubicBezTo>
                <a:cubicBezTo>
                  <a:pt x="0" y="14422"/>
                  <a:pt x="69" y="14697"/>
                  <a:pt x="193" y="14942"/>
                </a:cubicBezTo>
                <a:lnTo>
                  <a:pt x="193" y="14968"/>
                </a:lnTo>
                <a:lnTo>
                  <a:pt x="193" y="20791"/>
                </a:lnTo>
                <a:cubicBezTo>
                  <a:pt x="193" y="21705"/>
                  <a:pt x="928" y="22440"/>
                  <a:pt x="1839" y="22440"/>
                </a:cubicBezTo>
                <a:cubicBezTo>
                  <a:pt x="2750" y="22440"/>
                  <a:pt x="3485" y="21705"/>
                  <a:pt x="3485" y="20791"/>
                </a:cubicBezTo>
                <a:lnTo>
                  <a:pt x="3485" y="20533"/>
                </a:lnTo>
                <a:cubicBezTo>
                  <a:pt x="3541" y="20546"/>
                  <a:pt x="3606" y="20546"/>
                  <a:pt x="3661" y="20546"/>
                </a:cubicBezTo>
                <a:cubicBezTo>
                  <a:pt x="3743" y="20546"/>
                  <a:pt x="3825" y="20533"/>
                  <a:pt x="3906" y="20533"/>
                </a:cubicBezTo>
                <a:cubicBezTo>
                  <a:pt x="3933" y="20520"/>
                  <a:pt x="3949" y="20520"/>
                  <a:pt x="3962" y="20520"/>
                </a:cubicBezTo>
                <a:cubicBezTo>
                  <a:pt x="5226" y="20438"/>
                  <a:pt x="6235" y="19390"/>
                  <a:pt x="6274" y="18113"/>
                </a:cubicBezTo>
                <a:cubicBezTo>
                  <a:pt x="7580" y="17607"/>
                  <a:pt x="8452" y="16369"/>
                  <a:pt x="8452" y="14955"/>
                </a:cubicBezTo>
                <a:cubicBezTo>
                  <a:pt x="8452" y="14791"/>
                  <a:pt x="8439" y="14628"/>
                  <a:pt x="8410" y="14465"/>
                </a:cubicBezTo>
                <a:cubicBezTo>
                  <a:pt x="8384" y="14151"/>
                  <a:pt x="8302" y="13851"/>
                  <a:pt x="8165" y="13593"/>
                </a:cubicBezTo>
                <a:cubicBezTo>
                  <a:pt x="8831" y="12953"/>
                  <a:pt x="9200" y="12084"/>
                  <a:pt x="9200" y="11157"/>
                </a:cubicBezTo>
                <a:cubicBezTo>
                  <a:pt x="9200" y="10846"/>
                  <a:pt x="9158" y="10546"/>
                  <a:pt x="9076" y="10259"/>
                </a:cubicBezTo>
                <a:cubicBezTo>
                  <a:pt x="9024" y="9961"/>
                  <a:pt x="8913" y="9687"/>
                  <a:pt x="8750" y="9458"/>
                </a:cubicBezTo>
                <a:cubicBezTo>
                  <a:pt x="8642" y="9279"/>
                  <a:pt x="8521" y="9116"/>
                  <a:pt x="8384" y="8952"/>
                </a:cubicBezTo>
                <a:cubicBezTo>
                  <a:pt x="8766" y="8342"/>
                  <a:pt x="8942" y="7633"/>
                  <a:pt x="8900" y="6911"/>
                </a:cubicBezTo>
                <a:cubicBezTo>
                  <a:pt x="8831" y="6111"/>
                  <a:pt x="8492" y="5334"/>
                  <a:pt x="7920" y="4762"/>
                </a:cubicBezTo>
                <a:cubicBezTo>
                  <a:pt x="7580" y="4423"/>
                  <a:pt x="7159" y="4165"/>
                  <a:pt x="6725" y="3988"/>
                </a:cubicBezTo>
                <a:cubicBezTo>
                  <a:pt x="6708" y="3782"/>
                  <a:pt x="6682" y="3580"/>
                  <a:pt x="6614" y="3374"/>
                </a:cubicBezTo>
                <a:cubicBezTo>
                  <a:pt x="6562" y="3142"/>
                  <a:pt x="6450" y="2910"/>
                  <a:pt x="6300" y="2708"/>
                </a:cubicBezTo>
                <a:cubicBezTo>
                  <a:pt x="6219" y="2571"/>
                  <a:pt x="6111" y="2437"/>
                  <a:pt x="5990" y="2326"/>
                </a:cubicBezTo>
                <a:cubicBezTo>
                  <a:pt x="5521" y="1847"/>
                  <a:pt x="4883" y="1600"/>
                  <a:pt x="4238" y="1600"/>
                </a:cubicBezTo>
                <a:cubicBezTo>
                  <a:pt x="3985" y="1600"/>
                  <a:pt x="3731" y="1638"/>
                  <a:pt x="3485" y="1715"/>
                </a:cubicBezTo>
                <a:lnTo>
                  <a:pt x="3485" y="1647"/>
                </a:lnTo>
                <a:cubicBezTo>
                  <a:pt x="3485" y="735"/>
                  <a:pt x="2750" y="1"/>
                  <a:pt x="1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 rot="7199981">
            <a:off x="-328418" y="1706060"/>
            <a:ext cx="2322738" cy="5659561"/>
          </a:xfrm>
          <a:custGeom>
            <a:avLst/>
            <a:gdLst/>
            <a:ahLst/>
            <a:cxnLst/>
            <a:rect l="l" t="t" r="r" b="b"/>
            <a:pathLst>
              <a:path w="9210" h="22441" extrusionOk="0">
                <a:moveTo>
                  <a:pt x="7361" y="585"/>
                </a:moveTo>
                <a:cubicBezTo>
                  <a:pt x="7946" y="585"/>
                  <a:pt x="8423" y="1062"/>
                  <a:pt x="8423" y="1647"/>
                </a:cubicBezTo>
                <a:lnTo>
                  <a:pt x="8423" y="11238"/>
                </a:lnTo>
                <a:cubicBezTo>
                  <a:pt x="8423" y="11865"/>
                  <a:pt x="7920" y="12381"/>
                  <a:pt x="7280" y="12381"/>
                </a:cubicBezTo>
                <a:cubicBezTo>
                  <a:pt x="6653" y="12381"/>
                  <a:pt x="6137" y="11865"/>
                  <a:pt x="6137" y="11238"/>
                </a:cubicBezTo>
                <a:lnTo>
                  <a:pt x="6137" y="10314"/>
                </a:lnTo>
                <a:cubicBezTo>
                  <a:pt x="6803" y="10193"/>
                  <a:pt x="7361" y="9687"/>
                  <a:pt x="7511" y="8982"/>
                </a:cubicBezTo>
                <a:cubicBezTo>
                  <a:pt x="7551" y="8831"/>
                  <a:pt x="7443" y="8668"/>
                  <a:pt x="7293" y="8642"/>
                </a:cubicBezTo>
                <a:cubicBezTo>
                  <a:pt x="7266" y="8635"/>
                  <a:pt x="7240" y="8632"/>
                  <a:pt x="7215" y="8632"/>
                </a:cubicBezTo>
                <a:cubicBezTo>
                  <a:pt x="7084" y="8632"/>
                  <a:pt x="6973" y="8721"/>
                  <a:pt x="6940" y="8858"/>
                </a:cubicBezTo>
                <a:cubicBezTo>
                  <a:pt x="6822" y="9399"/>
                  <a:pt x="6348" y="9757"/>
                  <a:pt x="5820" y="9757"/>
                </a:cubicBezTo>
                <a:cubicBezTo>
                  <a:pt x="5736" y="9757"/>
                  <a:pt x="5650" y="9748"/>
                  <a:pt x="5565" y="9729"/>
                </a:cubicBezTo>
                <a:lnTo>
                  <a:pt x="5470" y="9729"/>
                </a:lnTo>
                <a:cubicBezTo>
                  <a:pt x="4654" y="9566"/>
                  <a:pt x="4027" y="8844"/>
                  <a:pt x="4027" y="7989"/>
                </a:cubicBezTo>
                <a:cubicBezTo>
                  <a:pt x="4027" y="7061"/>
                  <a:pt x="4735" y="6300"/>
                  <a:pt x="5634" y="6219"/>
                </a:cubicBezTo>
                <a:lnTo>
                  <a:pt x="5634" y="6313"/>
                </a:lnTo>
                <a:cubicBezTo>
                  <a:pt x="5634" y="7198"/>
                  <a:pt x="6339" y="7907"/>
                  <a:pt x="7224" y="7907"/>
                </a:cubicBezTo>
                <a:cubicBezTo>
                  <a:pt x="7387" y="7907"/>
                  <a:pt x="7524" y="7783"/>
                  <a:pt x="7524" y="7620"/>
                </a:cubicBezTo>
                <a:cubicBezTo>
                  <a:pt x="7524" y="7456"/>
                  <a:pt x="7387" y="7319"/>
                  <a:pt x="7224" y="7319"/>
                </a:cubicBezTo>
                <a:cubicBezTo>
                  <a:pt x="6666" y="7319"/>
                  <a:pt x="6218" y="6872"/>
                  <a:pt x="6218" y="6313"/>
                </a:cubicBezTo>
                <a:cubicBezTo>
                  <a:pt x="6218" y="5755"/>
                  <a:pt x="6666" y="5308"/>
                  <a:pt x="7224" y="5308"/>
                </a:cubicBezTo>
                <a:cubicBezTo>
                  <a:pt x="7387" y="5308"/>
                  <a:pt x="7524" y="5170"/>
                  <a:pt x="7524" y="5007"/>
                </a:cubicBezTo>
                <a:cubicBezTo>
                  <a:pt x="7524" y="4844"/>
                  <a:pt x="7387" y="4707"/>
                  <a:pt x="7224" y="4707"/>
                </a:cubicBezTo>
                <a:cubicBezTo>
                  <a:pt x="6597" y="4707"/>
                  <a:pt x="6042" y="5089"/>
                  <a:pt x="5781" y="5621"/>
                </a:cubicBezTo>
                <a:cubicBezTo>
                  <a:pt x="4491" y="5634"/>
                  <a:pt x="3442" y="6682"/>
                  <a:pt x="3442" y="7989"/>
                </a:cubicBezTo>
                <a:cubicBezTo>
                  <a:pt x="3442" y="9197"/>
                  <a:pt x="4366" y="10206"/>
                  <a:pt x="5552" y="10340"/>
                </a:cubicBezTo>
                <a:lnTo>
                  <a:pt x="5552" y="11238"/>
                </a:lnTo>
                <a:cubicBezTo>
                  <a:pt x="5552" y="12192"/>
                  <a:pt x="6326" y="12969"/>
                  <a:pt x="7280" y="12969"/>
                </a:cubicBezTo>
                <a:lnTo>
                  <a:pt x="7456" y="12969"/>
                </a:lnTo>
                <a:cubicBezTo>
                  <a:pt x="8096" y="12969"/>
                  <a:pt x="8612" y="13498"/>
                  <a:pt x="8612" y="14138"/>
                </a:cubicBezTo>
                <a:cubicBezTo>
                  <a:pt x="8612" y="14791"/>
                  <a:pt x="8096" y="15307"/>
                  <a:pt x="7456" y="15307"/>
                </a:cubicBezTo>
                <a:cubicBezTo>
                  <a:pt x="7293" y="15307"/>
                  <a:pt x="7155" y="15445"/>
                  <a:pt x="7155" y="15608"/>
                </a:cubicBezTo>
                <a:cubicBezTo>
                  <a:pt x="7155" y="15771"/>
                  <a:pt x="7293" y="15892"/>
                  <a:pt x="7456" y="15892"/>
                </a:cubicBezTo>
                <a:cubicBezTo>
                  <a:pt x="7809" y="15892"/>
                  <a:pt x="8148" y="15784"/>
                  <a:pt x="8423" y="15595"/>
                </a:cubicBezTo>
                <a:lnTo>
                  <a:pt x="8423" y="16274"/>
                </a:lnTo>
                <a:cubicBezTo>
                  <a:pt x="8423" y="16901"/>
                  <a:pt x="7920" y="17417"/>
                  <a:pt x="7280" y="17417"/>
                </a:cubicBezTo>
                <a:cubicBezTo>
                  <a:pt x="7074" y="17417"/>
                  <a:pt x="6884" y="17362"/>
                  <a:pt x="6721" y="17267"/>
                </a:cubicBezTo>
                <a:cubicBezTo>
                  <a:pt x="6695" y="17241"/>
                  <a:pt x="6666" y="17228"/>
                  <a:pt x="6639" y="17215"/>
                </a:cubicBezTo>
                <a:cubicBezTo>
                  <a:pt x="6339" y="17009"/>
                  <a:pt x="6137" y="16656"/>
                  <a:pt x="6137" y="16274"/>
                </a:cubicBezTo>
                <a:lnTo>
                  <a:pt x="6137" y="15036"/>
                </a:lnTo>
                <a:cubicBezTo>
                  <a:pt x="6137" y="14873"/>
                  <a:pt x="6012" y="14736"/>
                  <a:pt x="5849" y="14736"/>
                </a:cubicBezTo>
                <a:cubicBezTo>
                  <a:pt x="5686" y="14736"/>
                  <a:pt x="5552" y="14873"/>
                  <a:pt x="5552" y="15036"/>
                </a:cubicBezTo>
                <a:lnTo>
                  <a:pt x="5552" y="16274"/>
                </a:lnTo>
                <a:cubicBezTo>
                  <a:pt x="5552" y="16562"/>
                  <a:pt x="5634" y="16846"/>
                  <a:pt x="5754" y="17091"/>
                </a:cubicBezTo>
                <a:cubicBezTo>
                  <a:pt x="5604" y="17104"/>
                  <a:pt x="5470" y="17133"/>
                  <a:pt x="5320" y="17198"/>
                </a:cubicBezTo>
                <a:cubicBezTo>
                  <a:pt x="4899" y="17362"/>
                  <a:pt x="4556" y="17688"/>
                  <a:pt x="4379" y="18113"/>
                </a:cubicBezTo>
                <a:cubicBezTo>
                  <a:pt x="4311" y="18260"/>
                  <a:pt x="4379" y="18423"/>
                  <a:pt x="4530" y="18492"/>
                </a:cubicBezTo>
                <a:cubicBezTo>
                  <a:pt x="4572" y="18505"/>
                  <a:pt x="4611" y="18521"/>
                  <a:pt x="4654" y="18521"/>
                </a:cubicBezTo>
                <a:cubicBezTo>
                  <a:pt x="4762" y="18521"/>
                  <a:pt x="4869" y="18452"/>
                  <a:pt x="4912" y="18341"/>
                </a:cubicBezTo>
                <a:cubicBezTo>
                  <a:pt x="5033" y="18070"/>
                  <a:pt x="5265" y="17852"/>
                  <a:pt x="5536" y="17744"/>
                </a:cubicBezTo>
                <a:cubicBezTo>
                  <a:pt x="5673" y="17690"/>
                  <a:pt x="5812" y="17663"/>
                  <a:pt x="5952" y="17663"/>
                </a:cubicBezTo>
                <a:cubicBezTo>
                  <a:pt x="6092" y="17663"/>
                  <a:pt x="6231" y="17690"/>
                  <a:pt x="6368" y="17744"/>
                </a:cubicBezTo>
                <a:cubicBezTo>
                  <a:pt x="6626" y="17907"/>
                  <a:pt x="6953" y="18002"/>
                  <a:pt x="7280" y="18002"/>
                </a:cubicBezTo>
                <a:cubicBezTo>
                  <a:pt x="7727" y="18002"/>
                  <a:pt x="8122" y="17839"/>
                  <a:pt x="8423" y="17567"/>
                </a:cubicBezTo>
                <a:lnTo>
                  <a:pt x="8423" y="20791"/>
                </a:lnTo>
                <a:cubicBezTo>
                  <a:pt x="8423" y="21379"/>
                  <a:pt x="7946" y="21852"/>
                  <a:pt x="7361" y="21852"/>
                </a:cubicBezTo>
                <a:cubicBezTo>
                  <a:pt x="6777" y="21852"/>
                  <a:pt x="6300" y="21379"/>
                  <a:pt x="6300" y="20791"/>
                </a:cubicBezTo>
                <a:lnTo>
                  <a:pt x="6300" y="20356"/>
                </a:lnTo>
                <a:cubicBezTo>
                  <a:pt x="6790" y="20112"/>
                  <a:pt x="7155" y="19648"/>
                  <a:pt x="7237" y="19076"/>
                </a:cubicBezTo>
                <a:cubicBezTo>
                  <a:pt x="7266" y="18913"/>
                  <a:pt x="7142" y="18766"/>
                  <a:pt x="6992" y="18737"/>
                </a:cubicBezTo>
                <a:cubicBezTo>
                  <a:pt x="6977" y="18734"/>
                  <a:pt x="6962" y="18733"/>
                  <a:pt x="6947" y="18733"/>
                </a:cubicBezTo>
                <a:cubicBezTo>
                  <a:pt x="6802" y="18733"/>
                  <a:pt x="6676" y="18845"/>
                  <a:pt x="6653" y="18982"/>
                </a:cubicBezTo>
                <a:cubicBezTo>
                  <a:pt x="6597" y="19377"/>
                  <a:pt x="6352" y="19690"/>
                  <a:pt x="6012" y="19854"/>
                </a:cubicBezTo>
                <a:cubicBezTo>
                  <a:pt x="5986" y="19854"/>
                  <a:pt x="5960" y="19854"/>
                  <a:pt x="5931" y="19867"/>
                </a:cubicBezTo>
                <a:cubicBezTo>
                  <a:pt x="5754" y="19909"/>
                  <a:pt x="5578" y="19935"/>
                  <a:pt x="5402" y="19935"/>
                </a:cubicBezTo>
                <a:cubicBezTo>
                  <a:pt x="4474" y="19935"/>
                  <a:pt x="3700" y="19269"/>
                  <a:pt x="3537" y="18384"/>
                </a:cubicBezTo>
                <a:cubicBezTo>
                  <a:pt x="3563" y="18328"/>
                  <a:pt x="3563" y="18276"/>
                  <a:pt x="3550" y="18221"/>
                </a:cubicBezTo>
                <a:cubicBezTo>
                  <a:pt x="3537" y="18165"/>
                  <a:pt x="3524" y="18113"/>
                  <a:pt x="3511" y="18044"/>
                </a:cubicBezTo>
                <a:lnTo>
                  <a:pt x="3511" y="17920"/>
                </a:lnTo>
                <a:cubicBezTo>
                  <a:pt x="3524" y="17881"/>
                  <a:pt x="3511" y="17839"/>
                  <a:pt x="3494" y="17799"/>
                </a:cubicBezTo>
                <a:cubicBezTo>
                  <a:pt x="3511" y="17104"/>
                  <a:pt x="3971" y="16464"/>
                  <a:pt x="4680" y="16287"/>
                </a:cubicBezTo>
                <a:cubicBezTo>
                  <a:pt x="4843" y="16248"/>
                  <a:pt x="4938" y="16085"/>
                  <a:pt x="4899" y="15935"/>
                </a:cubicBezTo>
                <a:cubicBezTo>
                  <a:pt x="4863" y="15796"/>
                  <a:pt x="4740" y="15707"/>
                  <a:pt x="4604" y="15707"/>
                </a:cubicBezTo>
                <a:cubicBezTo>
                  <a:pt x="4579" y="15707"/>
                  <a:pt x="4555" y="15710"/>
                  <a:pt x="4530" y="15716"/>
                </a:cubicBezTo>
                <a:cubicBezTo>
                  <a:pt x="3674" y="15948"/>
                  <a:pt x="3073" y="16656"/>
                  <a:pt x="2939" y="17473"/>
                </a:cubicBezTo>
                <a:cubicBezTo>
                  <a:pt x="1973" y="17022"/>
                  <a:pt x="1346" y="16055"/>
                  <a:pt x="1346" y="14955"/>
                </a:cubicBezTo>
                <a:lnTo>
                  <a:pt x="1346" y="14749"/>
                </a:lnTo>
                <a:cubicBezTo>
                  <a:pt x="1372" y="14710"/>
                  <a:pt x="1372" y="14667"/>
                  <a:pt x="1372" y="14628"/>
                </a:cubicBezTo>
                <a:lnTo>
                  <a:pt x="1372" y="14520"/>
                </a:lnTo>
                <a:cubicBezTo>
                  <a:pt x="1414" y="14275"/>
                  <a:pt x="1483" y="14031"/>
                  <a:pt x="1590" y="13799"/>
                </a:cubicBezTo>
                <a:cubicBezTo>
                  <a:pt x="1862" y="13335"/>
                  <a:pt x="2368" y="13021"/>
                  <a:pt x="2939" y="13008"/>
                </a:cubicBezTo>
                <a:cubicBezTo>
                  <a:pt x="3103" y="13008"/>
                  <a:pt x="3223" y="12871"/>
                  <a:pt x="3223" y="12724"/>
                </a:cubicBezTo>
                <a:cubicBezTo>
                  <a:pt x="3223" y="12561"/>
                  <a:pt x="3086" y="12424"/>
                  <a:pt x="2923" y="12424"/>
                </a:cubicBezTo>
                <a:cubicBezTo>
                  <a:pt x="2325" y="12437"/>
                  <a:pt x="1767" y="12695"/>
                  <a:pt x="1388" y="13103"/>
                </a:cubicBezTo>
                <a:cubicBezTo>
                  <a:pt x="869" y="12587"/>
                  <a:pt x="585" y="11891"/>
                  <a:pt x="585" y="11157"/>
                </a:cubicBezTo>
                <a:cubicBezTo>
                  <a:pt x="585" y="10967"/>
                  <a:pt x="611" y="10778"/>
                  <a:pt x="637" y="10601"/>
                </a:cubicBezTo>
                <a:cubicBezTo>
                  <a:pt x="666" y="10559"/>
                  <a:pt x="666" y="10533"/>
                  <a:pt x="679" y="10490"/>
                </a:cubicBezTo>
                <a:cubicBezTo>
                  <a:pt x="679" y="10464"/>
                  <a:pt x="679" y="10438"/>
                  <a:pt x="692" y="10409"/>
                </a:cubicBezTo>
                <a:cubicBezTo>
                  <a:pt x="748" y="10177"/>
                  <a:pt x="843" y="9961"/>
                  <a:pt x="950" y="9756"/>
                </a:cubicBezTo>
                <a:cubicBezTo>
                  <a:pt x="1243" y="9354"/>
                  <a:pt x="1734" y="9092"/>
                  <a:pt x="2254" y="9092"/>
                </a:cubicBezTo>
                <a:cubicBezTo>
                  <a:pt x="2313" y="9092"/>
                  <a:pt x="2373" y="9095"/>
                  <a:pt x="2433" y="9102"/>
                </a:cubicBezTo>
                <a:cubicBezTo>
                  <a:pt x="2442" y="9103"/>
                  <a:pt x="2451" y="9104"/>
                  <a:pt x="2460" y="9104"/>
                </a:cubicBezTo>
                <a:cubicBezTo>
                  <a:pt x="2612" y="9104"/>
                  <a:pt x="2747" y="8999"/>
                  <a:pt x="2760" y="8844"/>
                </a:cubicBezTo>
                <a:cubicBezTo>
                  <a:pt x="2789" y="8681"/>
                  <a:pt x="2665" y="8544"/>
                  <a:pt x="2515" y="8518"/>
                </a:cubicBezTo>
                <a:cubicBezTo>
                  <a:pt x="2434" y="8510"/>
                  <a:pt x="2355" y="8507"/>
                  <a:pt x="2276" y="8507"/>
                </a:cubicBezTo>
                <a:cubicBezTo>
                  <a:pt x="1944" y="8507"/>
                  <a:pt x="1631" y="8573"/>
                  <a:pt x="1346" y="8694"/>
                </a:cubicBezTo>
                <a:cubicBezTo>
                  <a:pt x="624" y="7607"/>
                  <a:pt x="761" y="6124"/>
                  <a:pt x="1698" y="5183"/>
                </a:cubicBezTo>
                <a:cubicBezTo>
                  <a:pt x="1960" y="4925"/>
                  <a:pt x="2270" y="4723"/>
                  <a:pt x="2596" y="4586"/>
                </a:cubicBezTo>
                <a:cubicBezTo>
                  <a:pt x="2720" y="4968"/>
                  <a:pt x="2952" y="5321"/>
                  <a:pt x="3266" y="5592"/>
                </a:cubicBezTo>
                <a:cubicBezTo>
                  <a:pt x="3318" y="5634"/>
                  <a:pt x="3387" y="5660"/>
                  <a:pt x="3455" y="5660"/>
                </a:cubicBezTo>
                <a:cubicBezTo>
                  <a:pt x="3537" y="5660"/>
                  <a:pt x="3619" y="5621"/>
                  <a:pt x="3674" y="5553"/>
                </a:cubicBezTo>
                <a:cubicBezTo>
                  <a:pt x="3782" y="5428"/>
                  <a:pt x="3769" y="5252"/>
                  <a:pt x="3645" y="5144"/>
                </a:cubicBezTo>
                <a:cubicBezTo>
                  <a:pt x="3155" y="4723"/>
                  <a:pt x="2992" y="4070"/>
                  <a:pt x="3168" y="3482"/>
                </a:cubicBezTo>
                <a:cubicBezTo>
                  <a:pt x="3210" y="3335"/>
                  <a:pt x="3279" y="3198"/>
                  <a:pt x="3374" y="3061"/>
                </a:cubicBezTo>
                <a:cubicBezTo>
                  <a:pt x="3400" y="3008"/>
                  <a:pt x="3442" y="2953"/>
                  <a:pt x="3481" y="2910"/>
                </a:cubicBezTo>
                <a:cubicBezTo>
                  <a:pt x="3494" y="2884"/>
                  <a:pt x="3511" y="2871"/>
                  <a:pt x="3524" y="2858"/>
                </a:cubicBezTo>
                <a:cubicBezTo>
                  <a:pt x="3550" y="2816"/>
                  <a:pt x="3592" y="2777"/>
                  <a:pt x="3619" y="2734"/>
                </a:cubicBezTo>
                <a:cubicBezTo>
                  <a:pt x="3988" y="2376"/>
                  <a:pt x="4475" y="2189"/>
                  <a:pt x="4968" y="2189"/>
                </a:cubicBezTo>
                <a:cubicBezTo>
                  <a:pt x="5220" y="2189"/>
                  <a:pt x="5475" y="2238"/>
                  <a:pt x="5715" y="2339"/>
                </a:cubicBezTo>
                <a:lnTo>
                  <a:pt x="5715" y="3253"/>
                </a:lnTo>
                <a:cubicBezTo>
                  <a:pt x="5715" y="3417"/>
                  <a:pt x="5849" y="3551"/>
                  <a:pt x="6012" y="3551"/>
                </a:cubicBezTo>
                <a:cubicBezTo>
                  <a:pt x="6176" y="3551"/>
                  <a:pt x="6300" y="3417"/>
                  <a:pt x="6300" y="3253"/>
                </a:cubicBezTo>
                <a:lnTo>
                  <a:pt x="6300" y="2163"/>
                </a:lnTo>
                <a:lnTo>
                  <a:pt x="6300" y="1865"/>
                </a:lnTo>
                <a:lnTo>
                  <a:pt x="6300" y="1647"/>
                </a:lnTo>
                <a:cubicBezTo>
                  <a:pt x="6300" y="1062"/>
                  <a:pt x="6777" y="585"/>
                  <a:pt x="7361" y="585"/>
                </a:cubicBezTo>
                <a:close/>
                <a:moveTo>
                  <a:pt x="7361" y="1"/>
                </a:moveTo>
                <a:cubicBezTo>
                  <a:pt x="6463" y="1"/>
                  <a:pt x="5715" y="735"/>
                  <a:pt x="5715" y="1647"/>
                </a:cubicBezTo>
                <a:lnTo>
                  <a:pt x="5715" y="1715"/>
                </a:lnTo>
                <a:cubicBezTo>
                  <a:pt x="5469" y="1638"/>
                  <a:pt x="5215" y="1600"/>
                  <a:pt x="4962" y="1600"/>
                </a:cubicBezTo>
                <a:cubicBezTo>
                  <a:pt x="4317" y="1600"/>
                  <a:pt x="3679" y="1847"/>
                  <a:pt x="3210" y="2326"/>
                </a:cubicBezTo>
                <a:cubicBezTo>
                  <a:pt x="3086" y="2450"/>
                  <a:pt x="2978" y="2571"/>
                  <a:pt x="2897" y="2708"/>
                </a:cubicBezTo>
                <a:cubicBezTo>
                  <a:pt x="2747" y="2910"/>
                  <a:pt x="2652" y="3142"/>
                  <a:pt x="2583" y="3374"/>
                </a:cubicBezTo>
                <a:cubicBezTo>
                  <a:pt x="2531" y="3580"/>
                  <a:pt x="2489" y="3782"/>
                  <a:pt x="2489" y="3988"/>
                </a:cubicBezTo>
                <a:cubicBezTo>
                  <a:pt x="2041" y="4165"/>
                  <a:pt x="1633" y="4423"/>
                  <a:pt x="1290" y="4762"/>
                </a:cubicBezTo>
                <a:cubicBezTo>
                  <a:pt x="705" y="5334"/>
                  <a:pt x="366" y="6111"/>
                  <a:pt x="310" y="6911"/>
                </a:cubicBezTo>
                <a:cubicBezTo>
                  <a:pt x="258" y="7633"/>
                  <a:pt x="434" y="8342"/>
                  <a:pt x="816" y="8952"/>
                </a:cubicBezTo>
                <a:cubicBezTo>
                  <a:pt x="679" y="9116"/>
                  <a:pt x="555" y="9279"/>
                  <a:pt x="447" y="9458"/>
                </a:cubicBezTo>
                <a:cubicBezTo>
                  <a:pt x="297" y="9687"/>
                  <a:pt x="176" y="9961"/>
                  <a:pt x="121" y="10259"/>
                </a:cubicBezTo>
                <a:cubicBezTo>
                  <a:pt x="39" y="10546"/>
                  <a:pt x="0" y="10846"/>
                  <a:pt x="0" y="11157"/>
                </a:cubicBezTo>
                <a:cubicBezTo>
                  <a:pt x="0" y="12084"/>
                  <a:pt x="379" y="12953"/>
                  <a:pt x="1032" y="13593"/>
                </a:cubicBezTo>
                <a:cubicBezTo>
                  <a:pt x="898" y="13851"/>
                  <a:pt x="816" y="14151"/>
                  <a:pt x="787" y="14465"/>
                </a:cubicBezTo>
                <a:cubicBezTo>
                  <a:pt x="774" y="14628"/>
                  <a:pt x="761" y="14791"/>
                  <a:pt x="761" y="14955"/>
                </a:cubicBezTo>
                <a:cubicBezTo>
                  <a:pt x="761" y="16369"/>
                  <a:pt x="1617" y="17607"/>
                  <a:pt x="2923" y="18113"/>
                </a:cubicBezTo>
                <a:cubicBezTo>
                  <a:pt x="2965" y="19390"/>
                  <a:pt x="3971" y="20438"/>
                  <a:pt x="5238" y="20520"/>
                </a:cubicBezTo>
                <a:cubicBezTo>
                  <a:pt x="5251" y="20520"/>
                  <a:pt x="5278" y="20520"/>
                  <a:pt x="5291" y="20533"/>
                </a:cubicBezTo>
                <a:cubicBezTo>
                  <a:pt x="5372" y="20533"/>
                  <a:pt x="5454" y="20546"/>
                  <a:pt x="5536" y="20546"/>
                </a:cubicBezTo>
                <a:cubicBezTo>
                  <a:pt x="5591" y="20546"/>
                  <a:pt x="5660" y="20546"/>
                  <a:pt x="5715" y="20533"/>
                </a:cubicBezTo>
                <a:lnTo>
                  <a:pt x="5715" y="20791"/>
                </a:lnTo>
                <a:cubicBezTo>
                  <a:pt x="5715" y="21705"/>
                  <a:pt x="6463" y="22440"/>
                  <a:pt x="7361" y="22440"/>
                </a:cubicBezTo>
                <a:cubicBezTo>
                  <a:pt x="8272" y="22440"/>
                  <a:pt x="9020" y="21705"/>
                  <a:pt x="9020" y="20791"/>
                </a:cubicBezTo>
                <a:lnTo>
                  <a:pt x="9020" y="14968"/>
                </a:lnTo>
                <a:cubicBezTo>
                  <a:pt x="9020" y="14955"/>
                  <a:pt x="9007" y="14955"/>
                  <a:pt x="9007" y="14942"/>
                </a:cubicBezTo>
                <a:cubicBezTo>
                  <a:pt x="9144" y="14697"/>
                  <a:pt x="9210" y="14422"/>
                  <a:pt x="9210" y="14138"/>
                </a:cubicBezTo>
                <a:cubicBezTo>
                  <a:pt x="9210" y="13498"/>
                  <a:pt x="8857" y="12927"/>
                  <a:pt x="8328" y="12626"/>
                </a:cubicBezTo>
                <a:cubicBezTo>
                  <a:pt x="8749" y="12300"/>
                  <a:pt x="9020" y="11797"/>
                  <a:pt x="9020" y="11238"/>
                </a:cubicBezTo>
                <a:lnTo>
                  <a:pt x="9020" y="1647"/>
                </a:lnTo>
                <a:cubicBezTo>
                  <a:pt x="9020" y="735"/>
                  <a:pt x="8272" y="1"/>
                  <a:pt x="73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 rot="-1635335" flipH="1">
            <a:off x="7458454" y="-2000632"/>
            <a:ext cx="2322548" cy="5664635"/>
          </a:xfrm>
          <a:custGeom>
            <a:avLst/>
            <a:gdLst/>
            <a:ahLst/>
            <a:cxnLst/>
            <a:rect l="l" t="t" r="r" b="b"/>
            <a:pathLst>
              <a:path w="9201" h="22441" extrusionOk="0">
                <a:moveTo>
                  <a:pt x="1839" y="585"/>
                </a:moveTo>
                <a:cubicBezTo>
                  <a:pt x="2424" y="585"/>
                  <a:pt x="2901" y="1062"/>
                  <a:pt x="2901" y="1647"/>
                </a:cubicBezTo>
                <a:lnTo>
                  <a:pt x="2901" y="1865"/>
                </a:lnTo>
                <a:lnTo>
                  <a:pt x="2901" y="2163"/>
                </a:lnTo>
                <a:lnTo>
                  <a:pt x="2901" y="3253"/>
                </a:lnTo>
                <a:cubicBezTo>
                  <a:pt x="2901" y="3417"/>
                  <a:pt x="3021" y="3551"/>
                  <a:pt x="3185" y="3551"/>
                </a:cubicBezTo>
                <a:cubicBezTo>
                  <a:pt x="3348" y="3551"/>
                  <a:pt x="3485" y="3417"/>
                  <a:pt x="3485" y="3253"/>
                </a:cubicBezTo>
                <a:lnTo>
                  <a:pt x="3485" y="2339"/>
                </a:lnTo>
                <a:cubicBezTo>
                  <a:pt x="3726" y="2238"/>
                  <a:pt x="3980" y="2189"/>
                  <a:pt x="4233" y="2189"/>
                </a:cubicBezTo>
                <a:cubicBezTo>
                  <a:pt x="4725" y="2189"/>
                  <a:pt x="5213" y="2376"/>
                  <a:pt x="5582" y="2734"/>
                </a:cubicBezTo>
                <a:cubicBezTo>
                  <a:pt x="5608" y="2777"/>
                  <a:pt x="5647" y="2816"/>
                  <a:pt x="5676" y="2858"/>
                </a:cubicBezTo>
                <a:cubicBezTo>
                  <a:pt x="5690" y="2871"/>
                  <a:pt x="5703" y="2884"/>
                  <a:pt x="5716" y="2910"/>
                </a:cubicBezTo>
                <a:cubicBezTo>
                  <a:pt x="5758" y="2953"/>
                  <a:pt x="5797" y="3008"/>
                  <a:pt x="5840" y="3061"/>
                </a:cubicBezTo>
                <a:cubicBezTo>
                  <a:pt x="5921" y="3185"/>
                  <a:pt x="5990" y="3335"/>
                  <a:pt x="6029" y="3482"/>
                </a:cubicBezTo>
                <a:cubicBezTo>
                  <a:pt x="6206" y="4070"/>
                  <a:pt x="6042" y="4723"/>
                  <a:pt x="5552" y="5144"/>
                </a:cubicBezTo>
                <a:cubicBezTo>
                  <a:pt x="5432" y="5252"/>
                  <a:pt x="5418" y="5428"/>
                  <a:pt x="5526" y="5553"/>
                </a:cubicBezTo>
                <a:cubicBezTo>
                  <a:pt x="5582" y="5621"/>
                  <a:pt x="5663" y="5660"/>
                  <a:pt x="5745" y="5660"/>
                </a:cubicBezTo>
                <a:cubicBezTo>
                  <a:pt x="5810" y="5660"/>
                  <a:pt x="5879" y="5634"/>
                  <a:pt x="5934" y="5592"/>
                </a:cubicBezTo>
                <a:cubicBezTo>
                  <a:pt x="6261" y="5321"/>
                  <a:pt x="6480" y="4968"/>
                  <a:pt x="6601" y="4586"/>
                </a:cubicBezTo>
                <a:cubicBezTo>
                  <a:pt x="6927" y="4723"/>
                  <a:pt x="7241" y="4925"/>
                  <a:pt x="7499" y="5183"/>
                </a:cubicBezTo>
                <a:cubicBezTo>
                  <a:pt x="8439" y="6124"/>
                  <a:pt x="8573" y="7607"/>
                  <a:pt x="7852" y="8694"/>
                </a:cubicBezTo>
                <a:cubicBezTo>
                  <a:pt x="7566" y="8573"/>
                  <a:pt x="7253" y="8507"/>
                  <a:pt x="6928" y="8507"/>
                </a:cubicBezTo>
                <a:cubicBezTo>
                  <a:pt x="6851" y="8507"/>
                  <a:pt x="6773" y="8510"/>
                  <a:pt x="6695" y="8518"/>
                </a:cubicBezTo>
                <a:cubicBezTo>
                  <a:pt x="6532" y="8544"/>
                  <a:pt x="6411" y="8681"/>
                  <a:pt x="6437" y="8844"/>
                </a:cubicBezTo>
                <a:cubicBezTo>
                  <a:pt x="6450" y="8999"/>
                  <a:pt x="6585" y="9104"/>
                  <a:pt x="6737" y="9104"/>
                </a:cubicBezTo>
                <a:cubicBezTo>
                  <a:pt x="6746" y="9104"/>
                  <a:pt x="6755" y="9103"/>
                  <a:pt x="6764" y="9102"/>
                </a:cubicBezTo>
                <a:cubicBezTo>
                  <a:pt x="6825" y="9095"/>
                  <a:pt x="6886" y="9092"/>
                  <a:pt x="6947" y="9092"/>
                </a:cubicBezTo>
                <a:cubicBezTo>
                  <a:pt x="7474" y="9092"/>
                  <a:pt x="7954" y="9354"/>
                  <a:pt x="8247" y="9756"/>
                </a:cubicBezTo>
                <a:cubicBezTo>
                  <a:pt x="8358" y="9961"/>
                  <a:pt x="8452" y="10177"/>
                  <a:pt x="8521" y="10409"/>
                </a:cubicBezTo>
                <a:cubicBezTo>
                  <a:pt x="8521" y="10438"/>
                  <a:pt x="8521" y="10464"/>
                  <a:pt x="8534" y="10490"/>
                </a:cubicBezTo>
                <a:cubicBezTo>
                  <a:pt x="8534" y="10533"/>
                  <a:pt x="8547" y="10559"/>
                  <a:pt x="8560" y="10601"/>
                </a:cubicBezTo>
                <a:cubicBezTo>
                  <a:pt x="8603" y="10778"/>
                  <a:pt x="8616" y="10967"/>
                  <a:pt x="8616" y="11157"/>
                </a:cubicBezTo>
                <a:cubicBezTo>
                  <a:pt x="8616" y="11891"/>
                  <a:pt x="8328" y="12587"/>
                  <a:pt x="7812" y="13103"/>
                </a:cubicBezTo>
                <a:cubicBezTo>
                  <a:pt x="7430" y="12695"/>
                  <a:pt x="6888" y="12437"/>
                  <a:pt x="6274" y="12424"/>
                </a:cubicBezTo>
                <a:cubicBezTo>
                  <a:pt x="6111" y="12424"/>
                  <a:pt x="5974" y="12561"/>
                  <a:pt x="5974" y="12724"/>
                </a:cubicBezTo>
                <a:cubicBezTo>
                  <a:pt x="5974" y="12871"/>
                  <a:pt x="6098" y="13008"/>
                  <a:pt x="6261" y="13008"/>
                </a:cubicBezTo>
                <a:cubicBezTo>
                  <a:pt x="6833" y="13021"/>
                  <a:pt x="7336" y="13335"/>
                  <a:pt x="7607" y="13799"/>
                </a:cubicBezTo>
                <a:cubicBezTo>
                  <a:pt x="7718" y="14031"/>
                  <a:pt x="7786" y="14275"/>
                  <a:pt x="7825" y="14520"/>
                </a:cubicBezTo>
                <a:lnTo>
                  <a:pt x="7825" y="14628"/>
                </a:lnTo>
                <a:cubicBezTo>
                  <a:pt x="7825" y="14667"/>
                  <a:pt x="7838" y="14710"/>
                  <a:pt x="7852" y="14749"/>
                </a:cubicBezTo>
                <a:lnTo>
                  <a:pt x="7852" y="14955"/>
                </a:lnTo>
                <a:cubicBezTo>
                  <a:pt x="7852" y="16055"/>
                  <a:pt x="7228" y="17022"/>
                  <a:pt x="6261" y="17486"/>
                </a:cubicBezTo>
                <a:cubicBezTo>
                  <a:pt x="6137" y="16656"/>
                  <a:pt x="5526" y="15948"/>
                  <a:pt x="4667" y="15716"/>
                </a:cubicBezTo>
                <a:cubicBezTo>
                  <a:pt x="4643" y="15710"/>
                  <a:pt x="4618" y="15707"/>
                  <a:pt x="4594" y="15707"/>
                </a:cubicBezTo>
                <a:cubicBezTo>
                  <a:pt x="4462" y="15707"/>
                  <a:pt x="4351" y="15796"/>
                  <a:pt x="4315" y="15935"/>
                </a:cubicBezTo>
                <a:cubicBezTo>
                  <a:pt x="4275" y="16085"/>
                  <a:pt x="4370" y="16248"/>
                  <a:pt x="4520" y="16287"/>
                </a:cubicBezTo>
                <a:cubicBezTo>
                  <a:pt x="5226" y="16464"/>
                  <a:pt x="5690" y="17104"/>
                  <a:pt x="5703" y="17799"/>
                </a:cubicBezTo>
                <a:cubicBezTo>
                  <a:pt x="5690" y="17839"/>
                  <a:pt x="5690" y="17881"/>
                  <a:pt x="5690" y="17920"/>
                </a:cubicBezTo>
                <a:lnTo>
                  <a:pt x="5690" y="18044"/>
                </a:lnTo>
                <a:lnTo>
                  <a:pt x="5690" y="18057"/>
                </a:lnTo>
                <a:cubicBezTo>
                  <a:pt x="5676" y="18113"/>
                  <a:pt x="5676" y="18165"/>
                  <a:pt x="5647" y="18221"/>
                </a:cubicBezTo>
                <a:cubicBezTo>
                  <a:pt x="5634" y="18276"/>
                  <a:pt x="5647" y="18328"/>
                  <a:pt x="5663" y="18384"/>
                </a:cubicBezTo>
                <a:cubicBezTo>
                  <a:pt x="5500" y="19269"/>
                  <a:pt x="4723" y="19935"/>
                  <a:pt x="3799" y="19935"/>
                </a:cubicBezTo>
                <a:cubicBezTo>
                  <a:pt x="3622" y="19935"/>
                  <a:pt x="3443" y="19909"/>
                  <a:pt x="3266" y="19867"/>
                </a:cubicBezTo>
                <a:cubicBezTo>
                  <a:pt x="3240" y="19854"/>
                  <a:pt x="3214" y="19854"/>
                  <a:pt x="3185" y="19854"/>
                </a:cubicBezTo>
                <a:cubicBezTo>
                  <a:pt x="2858" y="19690"/>
                  <a:pt x="2600" y="19377"/>
                  <a:pt x="2545" y="18982"/>
                </a:cubicBezTo>
                <a:cubicBezTo>
                  <a:pt x="2521" y="18845"/>
                  <a:pt x="2395" y="18733"/>
                  <a:pt x="2259" y="18733"/>
                </a:cubicBezTo>
                <a:cubicBezTo>
                  <a:pt x="2246" y="18733"/>
                  <a:pt x="2232" y="18734"/>
                  <a:pt x="2218" y="18737"/>
                </a:cubicBezTo>
                <a:cubicBezTo>
                  <a:pt x="2055" y="18766"/>
                  <a:pt x="1947" y="18913"/>
                  <a:pt x="1960" y="19076"/>
                </a:cubicBezTo>
                <a:cubicBezTo>
                  <a:pt x="2042" y="19648"/>
                  <a:pt x="2411" y="20112"/>
                  <a:pt x="2901" y="20356"/>
                </a:cubicBezTo>
                <a:lnTo>
                  <a:pt x="2901" y="20791"/>
                </a:lnTo>
                <a:cubicBezTo>
                  <a:pt x="2901" y="21379"/>
                  <a:pt x="2424" y="21852"/>
                  <a:pt x="1839" y="21852"/>
                </a:cubicBezTo>
                <a:cubicBezTo>
                  <a:pt x="1255" y="21852"/>
                  <a:pt x="778" y="21379"/>
                  <a:pt x="778" y="20791"/>
                </a:cubicBezTo>
                <a:lnTo>
                  <a:pt x="778" y="17567"/>
                </a:lnTo>
                <a:cubicBezTo>
                  <a:pt x="1075" y="17839"/>
                  <a:pt x="1483" y="18002"/>
                  <a:pt x="1921" y="18002"/>
                </a:cubicBezTo>
                <a:cubicBezTo>
                  <a:pt x="2260" y="18002"/>
                  <a:pt x="2574" y="17907"/>
                  <a:pt x="2845" y="17744"/>
                </a:cubicBezTo>
                <a:cubicBezTo>
                  <a:pt x="2974" y="17690"/>
                  <a:pt x="3110" y="17663"/>
                  <a:pt x="3248" y="17663"/>
                </a:cubicBezTo>
                <a:cubicBezTo>
                  <a:pt x="3386" y="17663"/>
                  <a:pt x="3526" y="17690"/>
                  <a:pt x="3661" y="17744"/>
                </a:cubicBezTo>
                <a:cubicBezTo>
                  <a:pt x="3949" y="17852"/>
                  <a:pt x="4164" y="18070"/>
                  <a:pt x="4288" y="18341"/>
                </a:cubicBezTo>
                <a:cubicBezTo>
                  <a:pt x="4328" y="18452"/>
                  <a:pt x="4439" y="18521"/>
                  <a:pt x="4560" y="18521"/>
                </a:cubicBezTo>
                <a:cubicBezTo>
                  <a:pt x="4586" y="18521"/>
                  <a:pt x="4628" y="18505"/>
                  <a:pt x="4667" y="18492"/>
                </a:cubicBezTo>
                <a:cubicBezTo>
                  <a:pt x="4818" y="18423"/>
                  <a:pt x="4886" y="18260"/>
                  <a:pt x="4818" y="18113"/>
                </a:cubicBezTo>
                <a:cubicBezTo>
                  <a:pt x="4641" y="17688"/>
                  <a:pt x="4302" y="17362"/>
                  <a:pt x="3880" y="17198"/>
                </a:cubicBezTo>
                <a:cubicBezTo>
                  <a:pt x="3743" y="17133"/>
                  <a:pt x="3593" y="17104"/>
                  <a:pt x="3443" y="17091"/>
                </a:cubicBezTo>
                <a:cubicBezTo>
                  <a:pt x="3580" y="16846"/>
                  <a:pt x="3648" y="16562"/>
                  <a:pt x="3648" y="16274"/>
                </a:cubicBezTo>
                <a:lnTo>
                  <a:pt x="3648" y="15036"/>
                </a:lnTo>
                <a:cubicBezTo>
                  <a:pt x="3648" y="14873"/>
                  <a:pt x="3511" y="14736"/>
                  <a:pt x="3348" y="14736"/>
                </a:cubicBezTo>
                <a:cubicBezTo>
                  <a:pt x="3185" y="14736"/>
                  <a:pt x="3064" y="14873"/>
                  <a:pt x="3064" y="15036"/>
                </a:cubicBezTo>
                <a:lnTo>
                  <a:pt x="3064" y="16274"/>
                </a:lnTo>
                <a:cubicBezTo>
                  <a:pt x="3064" y="16656"/>
                  <a:pt x="2858" y="17009"/>
                  <a:pt x="2574" y="17215"/>
                </a:cubicBezTo>
                <a:lnTo>
                  <a:pt x="2561" y="17215"/>
                </a:lnTo>
                <a:cubicBezTo>
                  <a:pt x="2531" y="17228"/>
                  <a:pt x="2505" y="17241"/>
                  <a:pt x="2479" y="17267"/>
                </a:cubicBezTo>
                <a:cubicBezTo>
                  <a:pt x="2316" y="17362"/>
                  <a:pt x="2123" y="17417"/>
                  <a:pt x="1921" y="17417"/>
                </a:cubicBezTo>
                <a:cubicBezTo>
                  <a:pt x="1281" y="17417"/>
                  <a:pt x="778" y="16901"/>
                  <a:pt x="778" y="16274"/>
                </a:cubicBezTo>
                <a:lnTo>
                  <a:pt x="778" y="15595"/>
                </a:lnTo>
                <a:cubicBezTo>
                  <a:pt x="1049" y="15784"/>
                  <a:pt x="1388" y="15892"/>
                  <a:pt x="1757" y="15892"/>
                </a:cubicBezTo>
                <a:cubicBezTo>
                  <a:pt x="1908" y="15892"/>
                  <a:pt x="2042" y="15771"/>
                  <a:pt x="2042" y="15608"/>
                </a:cubicBezTo>
                <a:cubicBezTo>
                  <a:pt x="2042" y="15445"/>
                  <a:pt x="1908" y="15307"/>
                  <a:pt x="1757" y="15307"/>
                </a:cubicBezTo>
                <a:cubicBezTo>
                  <a:pt x="1104" y="15307"/>
                  <a:pt x="585" y="14791"/>
                  <a:pt x="585" y="14138"/>
                </a:cubicBezTo>
                <a:cubicBezTo>
                  <a:pt x="585" y="13498"/>
                  <a:pt x="1104" y="12969"/>
                  <a:pt x="1757" y="12969"/>
                </a:cubicBezTo>
                <a:lnTo>
                  <a:pt x="1921" y="12969"/>
                </a:lnTo>
                <a:cubicBezTo>
                  <a:pt x="2871" y="12969"/>
                  <a:pt x="3648" y="12192"/>
                  <a:pt x="3648" y="11238"/>
                </a:cubicBezTo>
                <a:lnTo>
                  <a:pt x="3648" y="10340"/>
                </a:lnTo>
                <a:cubicBezTo>
                  <a:pt x="4831" y="10206"/>
                  <a:pt x="5758" y="9197"/>
                  <a:pt x="5758" y="7989"/>
                </a:cubicBezTo>
                <a:cubicBezTo>
                  <a:pt x="5758" y="6682"/>
                  <a:pt x="4710" y="5634"/>
                  <a:pt x="3417" y="5621"/>
                </a:cubicBezTo>
                <a:cubicBezTo>
                  <a:pt x="3159" y="5089"/>
                  <a:pt x="2613" y="4707"/>
                  <a:pt x="1973" y="4707"/>
                </a:cubicBezTo>
                <a:cubicBezTo>
                  <a:pt x="1810" y="4707"/>
                  <a:pt x="1689" y="4844"/>
                  <a:pt x="1689" y="5007"/>
                </a:cubicBezTo>
                <a:cubicBezTo>
                  <a:pt x="1689" y="5170"/>
                  <a:pt x="1810" y="5308"/>
                  <a:pt x="1973" y="5308"/>
                </a:cubicBezTo>
                <a:cubicBezTo>
                  <a:pt x="2531" y="5308"/>
                  <a:pt x="2982" y="5755"/>
                  <a:pt x="2982" y="6313"/>
                </a:cubicBezTo>
                <a:cubicBezTo>
                  <a:pt x="2982" y="6872"/>
                  <a:pt x="2531" y="7319"/>
                  <a:pt x="1973" y="7319"/>
                </a:cubicBezTo>
                <a:cubicBezTo>
                  <a:pt x="1810" y="7319"/>
                  <a:pt x="1689" y="7456"/>
                  <a:pt x="1689" y="7620"/>
                </a:cubicBezTo>
                <a:cubicBezTo>
                  <a:pt x="1689" y="7783"/>
                  <a:pt x="1810" y="7907"/>
                  <a:pt x="1973" y="7907"/>
                </a:cubicBezTo>
                <a:cubicBezTo>
                  <a:pt x="2858" y="7907"/>
                  <a:pt x="3580" y="7198"/>
                  <a:pt x="3580" y="6313"/>
                </a:cubicBezTo>
                <a:cubicBezTo>
                  <a:pt x="3580" y="6274"/>
                  <a:pt x="3567" y="6245"/>
                  <a:pt x="3567" y="6219"/>
                </a:cubicBezTo>
                <a:lnTo>
                  <a:pt x="3567" y="6219"/>
                </a:lnTo>
                <a:cubicBezTo>
                  <a:pt x="4465" y="6300"/>
                  <a:pt x="5174" y="7061"/>
                  <a:pt x="5174" y="7989"/>
                </a:cubicBezTo>
                <a:cubicBezTo>
                  <a:pt x="5174" y="8844"/>
                  <a:pt x="4560" y="9566"/>
                  <a:pt x="3730" y="9729"/>
                </a:cubicBezTo>
                <a:lnTo>
                  <a:pt x="3635" y="9729"/>
                </a:lnTo>
                <a:cubicBezTo>
                  <a:pt x="3551" y="9748"/>
                  <a:pt x="3467" y="9757"/>
                  <a:pt x="3384" y="9757"/>
                </a:cubicBezTo>
                <a:cubicBezTo>
                  <a:pt x="2860" y="9757"/>
                  <a:pt x="2379" y="9399"/>
                  <a:pt x="2260" y="8858"/>
                </a:cubicBezTo>
                <a:cubicBezTo>
                  <a:pt x="2238" y="8721"/>
                  <a:pt x="2120" y="8632"/>
                  <a:pt x="1986" y="8632"/>
                </a:cubicBezTo>
                <a:cubicBezTo>
                  <a:pt x="1960" y="8632"/>
                  <a:pt x="1934" y="8635"/>
                  <a:pt x="1908" y="8642"/>
                </a:cubicBezTo>
                <a:cubicBezTo>
                  <a:pt x="1757" y="8668"/>
                  <a:pt x="1646" y="8831"/>
                  <a:pt x="1689" y="8982"/>
                </a:cubicBezTo>
                <a:cubicBezTo>
                  <a:pt x="1839" y="9687"/>
                  <a:pt x="2398" y="10193"/>
                  <a:pt x="3064" y="10314"/>
                </a:cubicBezTo>
                <a:lnTo>
                  <a:pt x="3064" y="11238"/>
                </a:lnTo>
                <a:cubicBezTo>
                  <a:pt x="3064" y="11865"/>
                  <a:pt x="2545" y="12381"/>
                  <a:pt x="1921" y="12381"/>
                </a:cubicBezTo>
                <a:cubicBezTo>
                  <a:pt x="1281" y="12381"/>
                  <a:pt x="778" y="11865"/>
                  <a:pt x="778" y="11238"/>
                </a:cubicBezTo>
                <a:lnTo>
                  <a:pt x="778" y="1647"/>
                </a:lnTo>
                <a:cubicBezTo>
                  <a:pt x="778" y="1062"/>
                  <a:pt x="1255" y="585"/>
                  <a:pt x="1839" y="585"/>
                </a:cubicBezTo>
                <a:close/>
                <a:moveTo>
                  <a:pt x="1839" y="1"/>
                </a:moveTo>
                <a:cubicBezTo>
                  <a:pt x="928" y="1"/>
                  <a:pt x="193" y="735"/>
                  <a:pt x="193" y="1647"/>
                </a:cubicBezTo>
                <a:lnTo>
                  <a:pt x="193" y="11238"/>
                </a:lnTo>
                <a:cubicBezTo>
                  <a:pt x="193" y="11797"/>
                  <a:pt x="451" y="12300"/>
                  <a:pt x="872" y="12626"/>
                </a:cubicBezTo>
                <a:cubicBezTo>
                  <a:pt x="356" y="12927"/>
                  <a:pt x="0" y="13498"/>
                  <a:pt x="0" y="14138"/>
                </a:cubicBezTo>
                <a:cubicBezTo>
                  <a:pt x="0" y="14422"/>
                  <a:pt x="69" y="14697"/>
                  <a:pt x="193" y="14942"/>
                </a:cubicBezTo>
                <a:lnTo>
                  <a:pt x="193" y="14968"/>
                </a:lnTo>
                <a:lnTo>
                  <a:pt x="193" y="20791"/>
                </a:lnTo>
                <a:cubicBezTo>
                  <a:pt x="193" y="21705"/>
                  <a:pt x="928" y="22440"/>
                  <a:pt x="1839" y="22440"/>
                </a:cubicBezTo>
                <a:cubicBezTo>
                  <a:pt x="2750" y="22440"/>
                  <a:pt x="3485" y="21705"/>
                  <a:pt x="3485" y="20791"/>
                </a:cubicBezTo>
                <a:lnTo>
                  <a:pt x="3485" y="20533"/>
                </a:lnTo>
                <a:cubicBezTo>
                  <a:pt x="3541" y="20546"/>
                  <a:pt x="3606" y="20546"/>
                  <a:pt x="3661" y="20546"/>
                </a:cubicBezTo>
                <a:cubicBezTo>
                  <a:pt x="3743" y="20546"/>
                  <a:pt x="3825" y="20533"/>
                  <a:pt x="3906" y="20533"/>
                </a:cubicBezTo>
                <a:cubicBezTo>
                  <a:pt x="3933" y="20520"/>
                  <a:pt x="3949" y="20520"/>
                  <a:pt x="3962" y="20520"/>
                </a:cubicBezTo>
                <a:cubicBezTo>
                  <a:pt x="5226" y="20438"/>
                  <a:pt x="6235" y="19390"/>
                  <a:pt x="6274" y="18113"/>
                </a:cubicBezTo>
                <a:cubicBezTo>
                  <a:pt x="7580" y="17607"/>
                  <a:pt x="8452" y="16369"/>
                  <a:pt x="8452" y="14955"/>
                </a:cubicBezTo>
                <a:cubicBezTo>
                  <a:pt x="8452" y="14791"/>
                  <a:pt x="8439" y="14628"/>
                  <a:pt x="8410" y="14465"/>
                </a:cubicBezTo>
                <a:cubicBezTo>
                  <a:pt x="8384" y="14151"/>
                  <a:pt x="8302" y="13851"/>
                  <a:pt x="8165" y="13593"/>
                </a:cubicBezTo>
                <a:cubicBezTo>
                  <a:pt x="8831" y="12953"/>
                  <a:pt x="9200" y="12084"/>
                  <a:pt x="9200" y="11157"/>
                </a:cubicBezTo>
                <a:cubicBezTo>
                  <a:pt x="9200" y="10846"/>
                  <a:pt x="9158" y="10546"/>
                  <a:pt x="9076" y="10259"/>
                </a:cubicBezTo>
                <a:cubicBezTo>
                  <a:pt x="9024" y="9961"/>
                  <a:pt x="8913" y="9687"/>
                  <a:pt x="8750" y="9458"/>
                </a:cubicBezTo>
                <a:cubicBezTo>
                  <a:pt x="8642" y="9279"/>
                  <a:pt x="8521" y="9116"/>
                  <a:pt x="8384" y="8952"/>
                </a:cubicBezTo>
                <a:cubicBezTo>
                  <a:pt x="8766" y="8342"/>
                  <a:pt x="8942" y="7633"/>
                  <a:pt x="8900" y="6911"/>
                </a:cubicBezTo>
                <a:cubicBezTo>
                  <a:pt x="8831" y="6111"/>
                  <a:pt x="8492" y="5334"/>
                  <a:pt x="7920" y="4762"/>
                </a:cubicBezTo>
                <a:cubicBezTo>
                  <a:pt x="7580" y="4423"/>
                  <a:pt x="7159" y="4165"/>
                  <a:pt x="6725" y="3988"/>
                </a:cubicBezTo>
                <a:cubicBezTo>
                  <a:pt x="6708" y="3782"/>
                  <a:pt x="6682" y="3580"/>
                  <a:pt x="6614" y="3374"/>
                </a:cubicBezTo>
                <a:cubicBezTo>
                  <a:pt x="6562" y="3142"/>
                  <a:pt x="6450" y="2910"/>
                  <a:pt x="6300" y="2708"/>
                </a:cubicBezTo>
                <a:cubicBezTo>
                  <a:pt x="6219" y="2571"/>
                  <a:pt x="6111" y="2437"/>
                  <a:pt x="5990" y="2326"/>
                </a:cubicBezTo>
                <a:cubicBezTo>
                  <a:pt x="5521" y="1847"/>
                  <a:pt x="4883" y="1600"/>
                  <a:pt x="4238" y="1600"/>
                </a:cubicBezTo>
                <a:cubicBezTo>
                  <a:pt x="3985" y="1600"/>
                  <a:pt x="3731" y="1638"/>
                  <a:pt x="3485" y="1715"/>
                </a:cubicBezTo>
                <a:lnTo>
                  <a:pt x="3485" y="1647"/>
                </a:lnTo>
                <a:cubicBezTo>
                  <a:pt x="3485" y="735"/>
                  <a:pt x="2750" y="1"/>
                  <a:pt x="18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 rot="-7199981" flipH="1">
            <a:off x="7177282" y="1706060"/>
            <a:ext cx="2322738" cy="5659561"/>
          </a:xfrm>
          <a:custGeom>
            <a:avLst/>
            <a:gdLst/>
            <a:ahLst/>
            <a:cxnLst/>
            <a:rect l="l" t="t" r="r" b="b"/>
            <a:pathLst>
              <a:path w="9210" h="22441" extrusionOk="0">
                <a:moveTo>
                  <a:pt x="7361" y="585"/>
                </a:moveTo>
                <a:cubicBezTo>
                  <a:pt x="7946" y="585"/>
                  <a:pt x="8423" y="1062"/>
                  <a:pt x="8423" y="1647"/>
                </a:cubicBezTo>
                <a:lnTo>
                  <a:pt x="8423" y="11238"/>
                </a:lnTo>
                <a:cubicBezTo>
                  <a:pt x="8423" y="11865"/>
                  <a:pt x="7920" y="12381"/>
                  <a:pt x="7280" y="12381"/>
                </a:cubicBezTo>
                <a:cubicBezTo>
                  <a:pt x="6653" y="12381"/>
                  <a:pt x="6137" y="11865"/>
                  <a:pt x="6137" y="11238"/>
                </a:cubicBezTo>
                <a:lnTo>
                  <a:pt x="6137" y="10314"/>
                </a:lnTo>
                <a:cubicBezTo>
                  <a:pt x="6803" y="10193"/>
                  <a:pt x="7361" y="9687"/>
                  <a:pt x="7511" y="8982"/>
                </a:cubicBezTo>
                <a:cubicBezTo>
                  <a:pt x="7551" y="8831"/>
                  <a:pt x="7443" y="8668"/>
                  <a:pt x="7293" y="8642"/>
                </a:cubicBezTo>
                <a:cubicBezTo>
                  <a:pt x="7266" y="8635"/>
                  <a:pt x="7240" y="8632"/>
                  <a:pt x="7215" y="8632"/>
                </a:cubicBezTo>
                <a:cubicBezTo>
                  <a:pt x="7084" y="8632"/>
                  <a:pt x="6973" y="8721"/>
                  <a:pt x="6940" y="8858"/>
                </a:cubicBezTo>
                <a:cubicBezTo>
                  <a:pt x="6822" y="9399"/>
                  <a:pt x="6348" y="9757"/>
                  <a:pt x="5820" y="9757"/>
                </a:cubicBezTo>
                <a:cubicBezTo>
                  <a:pt x="5736" y="9757"/>
                  <a:pt x="5650" y="9748"/>
                  <a:pt x="5565" y="9729"/>
                </a:cubicBezTo>
                <a:lnTo>
                  <a:pt x="5470" y="9729"/>
                </a:lnTo>
                <a:cubicBezTo>
                  <a:pt x="4654" y="9566"/>
                  <a:pt x="4027" y="8844"/>
                  <a:pt x="4027" y="7989"/>
                </a:cubicBezTo>
                <a:cubicBezTo>
                  <a:pt x="4027" y="7061"/>
                  <a:pt x="4735" y="6300"/>
                  <a:pt x="5634" y="6219"/>
                </a:cubicBezTo>
                <a:lnTo>
                  <a:pt x="5634" y="6313"/>
                </a:lnTo>
                <a:cubicBezTo>
                  <a:pt x="5634" y="7198"/>
                  <a:pt x="6339" y="7907"/>
                  <a:pt x="7224" y="7907"/>
                </a:cubicBezTo>
                <a:cubicBezTo>
                  <a:pt x="7387" y="7907"/>
                  <a:pt x="7524" y="7783"/>
                  <a:pt x="7524" y="7620"/>
                </a:cubicBezTo>
                <a:cubicBezTo>
                  <a:pt x="7524" y="7456"/>
                  <a:pt x="7387" y="7319"/>
                  <a:pt x="7224" y="7319"/>
                </a:cubicBezTo>
                <a:cubicBezTo>
                  <a:pt x="6666" y="7319"/>
                  <a:pt x="6218" y="6872"/>
                  <a:pt x="6218" y="6313"/>
                </a:cubicBezTo>
                <a:cubicBezTo>
                  <a:pt x="6218" y="5755"/>
                  <a:pt x="6666" y="5308"/>
                  <a:pt x="7224" y="5308"/>
                </a:cubicBezTo>
                <a:cubicBezTo>
                  <a:pt x="7387" y="5308"/>
                  <a:pt x="7524" y="5170"/>
                  <a:pt x="7524" y="5007"/>
                </a:cubicBezTo>
                <a:cubicBezTo>
                  <a:pt x="7524" y="4844"/>
                  <a:pt x="7387" y="4707"/>
                  <a:pt x="7224" y="4707"/>
                </a:cubicBezTo>
                <a:cubicBezTo>
                  <a:pt x="6597" y="4707"/>
                  <a:pt x="6042" y="5089"/>
                  <a:pt x="5781" y="5621"/>
                </a:cubicBezTo>
                <a:cubicBezTo>
                  <a:pt x="4491" y="5634"/>
                  <a:pt x="3442" y="6682"/>
                  <a:pt x="3442" y="7989"/>
                </a:cubicBezTo>
                <a:cubicBezTo>
                  <a:pt x="3442" y="9197"/>
                  <a:pt x="4366" y="10206"/>
                  <a:pt x="5552" y="10340"/>
                </a:cubicBezTo>
                <a:lnTo>
                  <a:pt x="5552" y="11238"/>
                </a:lnTo>
                <a:cubicBezTo>
                  <a:pt x="5552" y="12192"/>
                  <a:pt x="6326" y="12969"/>
                  <a:pt x="7280" y="12969"/>
                </a:cubicBezTo>
                <a:lnTo>
                  <a:pt x="7456" y="12969"/>
                </a:lnTo>
                <a:cubicBezTo>
                  <a:pt x="8096" y="12969"/>
                  <a:pt x="8612" y="13498"/>
                  <a:pt x="8612" y="14138"/>
                </a:cubicBezTo>
                <a:cubicBezTo>
                  <a:pt x="8612" y="14791"/>
                  <a:pt x="8096" y="15307"/>
                  <a:pt x="7456" y="15307"/>
                </a:cubicBezTo>
                <a:cubicBezTo>
                  <a:pt x="7293" y="15307"/>
                  <a:pt x="7155" y="15445"/>
                  <a:pt x="7155" y="15608"/>
                </a:cubicBezTo>
                <a:cubicBezTo>
                  <a:pt x="7155" y="15771"/>
                  <a:pt x="7293" y="15892"/>
                  <a:pt x="7456" y="15892"/>
                </a:cubicBezTo>
                <a:cubicBezTo>
                  <a:pt x="7809" y="15892"/>
                  <a:pt x="8148" y="15784"/>
                  <a:pt x="8423" y="15595"/>
                </a:cubicBezTo>
                <a:lnTo>
                  <a:pt x="8423" y="16274"/>
                </a:lnTo>
                <a:cubicBezTo>
                  <a:pt x="8423" y="16901"/>
                  <a:pt x="7920" y="17417"/>
                  <a:pt x="7280" y="17417"/>
                </a:cubicBezTo>
                <a:cubicBezTo>
                  <a:pt x="7074" y="17417"/>
                  <a:pt x="6884" y="17362"/>
                  <a:pt x="6721" y="17267"/>
                </a:cubicBezTo>
                <a:cubicBezTo>
                  <a:pt x="6695" y="17241"/>
                  <a:pt x="6666" y="17228"/>
                  <a:pt x="6639" y="17215"/>
                </a:cubicBezTo>
                <a:cubicBezTo>
                  <a:pt x="6339" y="17009"/>
                  <a:pt x="6137" y="16656"/>
                  <a:pt x="6137" y="16274"/>
                </a:cubicBezTo>
                <a:lnTo>
                  <a:pt x="6137" y="15036"/>
                </a:lnTo>
                <a:cubicBezTo>
                  <a:pt x="6137" y="14873"/>
                  <a:pt x="6012" y="14736"/>
                  <a:pt x="5849" y="14736"/>
                </a:cubicBezTo>
                <a:cubicBezTo>
                  <a:pt x="5686" y="14736"/>
                  <a:pt x="5552" y="14873"/>
                  <a:pt x="5552" y="15036"/>
                </a:cubicBezTo>
                <a:lnTo>
                  <a:pt x="5552" y="16274"/>
                </a:lnTo>
                <a:cubicBezTo>
                  <a:pt x="5552" y="16562"/>
                  <a:pt x="5634" y="16846"/>
                  <a:pt x="5754" y="17091"/>
                </a:cubicBezTo>
                <a:cubicBezTo>
                  <a:pt x="5604" y="17104"/>
                  <a:pt x="5470" y="17133"/>
                  <a:pt x="5320" y="17198"/>
                </a:cubicBezTo>
                <a:cubicBezTo>
                  <a:pt x="4899" y="17362"/>
                  <a:pt x="4556" y="17688"/>
                  <a:pt x="4379" y="18113"/>
                </a:cubicBezTo>
                <a:cubicBezTo>
                  <a:pt x="4311" y="18260"/>
                  <a:pt x="4379" y="18423"/>
                  <a:pt x="4530" y="18492"/>
                </a:cubicBezTo>
                <a:cubicBezTo>
                  <a:pt x="4572" y="18505"/>
                  <a:pt x="4611" y="18521"/>
                  <a:pt x="4654" y="18521"/>
                </a:cubicBezTo>
                <a:cubicBezTo>
                  <a:pt x="4762" y="18521"/>
                  <a:pt x="4869" y="18452"/>
                  <a:pt x="4912" y="18341"/>
                </a:cubicBezTo>
                <a:cubicBezTo>
                  <a:pt x="5033" y="18070"/>
                  <a:pt x="5265" y="17852"/>
                  <a:pt x="5536" y="17744"/>
                </a:cubicBezTo>
                <a:cubicBezTo>
                  <a:pt x="5673" y="17690"/>
                  <a:pt x="5812" y="17663"/>
                  <a:pt x="5952" y="17663"/>
                </a:cubicBezTo>
                <a:cubicBezTo>
                  <a:pt x="6092" y="17663"/>
                  <a:pt x="6231" y="17690"/>
                  <a:pt x="6368" y="17744"/>
                </a:cubicBezTo>
                <a:cubicBezTo>
                  <a:pt x="6626" y="17907"/>
                  <a:pt x="6953" y="18002"/>
                  <a:pt x="7280" y="18002"/>
                </a:cubicBezTo>
                <a:cubicBezTo>
                  <a:pt x="7727" y="18002"/>
                  <a:pt x="8122" y="17839"/>
                  <a:pt x="8423" y="17567"/>
                </a:cubicBezTo>
                <a:lnTo>
                  <a:pt x="8423" y="20791"/>
                </a:lnTo>
                <a:cubicBezTo>
                  <a:pt x="8423" y="21379"/>
                  <a:pt x="7946" y="21852"/>
                  <a:pt x="7361" y="21852"/>
                </a:cubicBezTo>
                <a:cubicBezTo>
                  <a:pt x="6777" y="21852"/>
                  <a:pt x="6300" y="21379"/>
                  <a:pt x="6300" y="20791"/>
                </a:cubicBezTo>
                <a:lnTo>
                  <a:pt x="6300" y="20356"/>
                </a:lnTo>
                <a:cubicBezTo>
                  <a:pt x="6790" y="20112"/>
                  <a:pt x="7155" y="19648"/>
                  <a:pt x="7237" y="19076"/>
                </a:cubicBezTo>
                <a:cubicBezTo>
                  <a:pt x="7266" y="18913"/>
                  <a:pt x="7142" y="18766"/>
                  <a:pt x="6992" y="18737"/>
                </a:cubicBezTo>
                <a:cubicBezTo>
                  <a:pt x="6977" y="18734"/>
                  <a:pt x="6962" y="18733"/>
                  <a:pt x="6947" y="18733"/>
                </a:cubicBezTo>
                <a:cubicBezTo>
                  <a:pt x="6802" y="18733"/>
                  <a:pt x="6676" y="18845"/>
                  <a:pt x="6653" y="18982"/>
                </a:cubicBezTo>
                <a:cubicBezTo>
                  <a:pt x="6597" y="19377"/>
                  <a:pt x="6352" y="19690"/>
                  <a:pt x="6012" y="19854"/>
                </a:cubicBezTo>
                <a:cubicBezTo>
                  <a:pt x="5986" y="19854"/>
                  <a:pt x="5960" y="19854"/>
                  <a:pt x="5931" y="19867"/>
                </a:cubicBezTo>
                <a:cubicBezTo>
                  <a:pt x="5754" y="19909"/>
                  <a:pt x="5578" y="19935"/>
                  <a:pt x="5402" y="19935"/>
                </a:cubicBezTo>
                <a:cubicBezTo>
                  <a:pt x="4474" y="19935"/>
                  <a:pt x="3700" y="19269"/>
                  <a:pt x="3537" y="18384"/>
                </a:cubicBezTo>
                <a:cubicBezTo>
                  <a:pt x="3563" y="18328"/>
                  <a:pt x="3563" y="18276"/>
                  <a:pt x="3550" y="18221"/>
                </a:cubicBezTo>
                <a:cubicBezTo>
                  <a:pt x="3537" y="18165"/>
                  <a:pt x="3524" y="18113"/>
                  <a:pt x="3511" y="18044"/>
                </a:cubicBezTo>
                <a:lnTo>
                  <a:pt x="3511" y="17920"/>
                </a:lnTo>
                <a:cubicBezTo>
                  <a:pt x="3524" y="17881"/>
                  <a:pt x="3511" y="17839"/>
                  <a:pt x="3494" y="17799"/>
                </a:cubicBezTo>
                <a:cubicBezTo>
                  <a:pt x="3511" y="17104"/>
                  <a:pt x="3971" y="16464"/>
                  <a:pt x="4680" y="16287"/>
                </a:cubicBezTo>
                <a:cubicBezTo>
                  <a:pt x="4843" y="16248"/>
                  <a:pt x="4938" y="16085"/>
                  <a:pt x="4899" y="15935"/>
                </a:cubicBezTo>
                <a:cubicBezTo>
                  <a:pt x="4863" y="15796"/>
                  <a:pt x="4740" y="15707"/>
                  <a:pt x="4604" y="15707"/>
                </a:cubicBezTo>
                <a:cubicBezTo>
                  <a:pt x="4579" y="15707"/>
                  <a:pt x="4555" y="15710"/>
                  <a:pt x="4530" y="15716"/>
                </a:cubicBezTo>
                <a:cubicBezTo>
                  <a:pt x="3674" y="15948"/>
                  <a:pt x="3073" y="16656"/>
                  <a:pt x="2939" y="17473"/>
                </a:cubicBezTo>
                <a:cubicBezTo>
                  <a:pt x="1973" y="17022"/>
                  <a:pt x="1346" y="16055"/>
                  <a:pt x="1346" y="14955"/>
                </a:cubicBezTo>
                <a:lnTo>
                  <a:pt x="1346" y="14749"/>
                </a:lnTo>
                <a:cubicBezTo>
                  <a:pt x="1372" y="14710"/>
                  <a:pt x="1372" y="14667"/>
                  <a:pt x="1372" y="14628"/>
                </a:cubicBezTo>
                <a:lnTo>
                  <a:pt x="1372" y="14520"/>
                </a:lnTo>
                <a:cubicBezTo>
                  <a:pt x="1414" y="14275"/>
                  <a:pt x="1483" y="14031"/>
                  <a:pt x="1590" y="13799"/>
                </a:cubicBezTo>
                <a:cubicBezTo>
                  <a:pt x="1862" y="13335"/>
                  <a:pt x="2368" y="13021"/>
                  <a:pt x="2939" y="13008"/>
                </a:cubicBezTo>
                <a:cubicBezTo>
                  <a:pt x="3103" y="13008"/>
                  <a:pt x="3223" y="12871"/>
                  <a:pt x="3223" y="12724"/>
                </a:cubicBezTo>
                <a:cubicBezTo>
                  <a:pt x="3223" y="12561"/>
                  <a:pt x="3086" y="12424"/>
                  <a:pt x="2923" y="12424"/>
                </a:cubicBezTo>
                <a:cubicBezTo>
                  <a:pt x="2325" y="12437"/>
                  <a:pt x="1767" y="12695"/>
                  <a:pt x="1388" y="13103"/>
                </a:cubicBezTo>
                <a:cubicBezTo>
                  <a:pt x="869" y="12587"/>
                  <a:pt x="585" y="11891"/>
                  <a:pt x="585" y="11157"/>
                </a:cubicBezTo>
                <a:cubicBezTo>
                  <a:pt x="585" y="10967"/>
                  <a:pt x="611" y="10778"/>
                  <a:pt x="637" y="10601"/>
                </a:cubicBezTo>
                <a:cubicBezTo>
                  <a:pt x="666" y="10559"/>
                  <a:pt x="666" y="10533"/>
                  <a:pt x="679" y="10490"/>
                </a:cubicBezTo>
                <a:cubicBezTo>
                  <a:pt x="679" y="10464"/>
                  <a:pt x="679" y="10438"/>
                  <a:pt x="692" y="10409"/>
                </a:cubicBezTo>
                <a:cubicBezTo>
                  <a:pt x="748" y="10177"/>
                  <a:pt x="843" y="9961"/>
                  <a:pt x="950" y="9756"/>
                </a:cubicBezTo>
                <a:cubicBezTo>
                  <a:pt x="1243" y="9354"/>
                  <a:pt x="1734" y="9092"/>
                  <a:pt x="2254" y="9092"/>
                </a:cubicBezTo>
                <a:cubicBezTo>
                  <a:pt x="2313" y="9092"/>
                  <a:pt x="2373" y="9095"/>
                  <a:pt x="2433" y="9102"/>
                </a:cubicBezTo>
                <a:cubicBezTo>
                  <a:pt x="2442" y="9103"/>
                  <a:pt x="2451" y="9104"/>
                  <a:pt x="2460" y="9104"/>
                </a:cubicBezTo>
                <a:cubicBezTo>
                  <a:pt x="2612" y="9104"/>
                  <a:pt x="2747" y="8999"/>
                  <a:pt x="2760" y="8844"/>
                </a:cubicBezTo>
                <a:cubicBezTo>
                  <a:pt x="2789" y="8681"/>
                  <a:pt x="2665" y="8544"/>
                  <a:pt x="2515" y="8518"/>
                </a:cubicBezTo>
                <a:cubicBezTo>
                  <a:pt x="2434" y="8510"/>
                  <a:pt x="2355" y="8507"/>
                  <a:pt x="2276" y="8507"/>
                </a:cubicBezTo>
                <a:cubicBezTo>
                  <a:pt x="1944" y="8507"/>
                  <a:pt x="1631" y="8573"/>
                  <a:pt x="1346" y="8694"/>
                </a:cubicBezTo>
                <a:cubicBezTo>
                  <a:pt x="624" y="7607"/>
                  <a:pt x="761" y="6124"/>
                  <a:pt x="1698" y="5183"/>
                </a:cubicBezTo>
                <a:cubicBezTo>
                  <a:pt x="1960" y="4925"/>
                  <a:pt x="2270" y="4723"/>
                  <a:pt x="2596" y="4586"/>
                </a:cubicBezTo>
                <a:cubicBezTo>
                  <a:pt x="2720" y="4968"/>
                  <a:pt x="2952" y="5321"/>
                  <a:pt x="3266" y="5592"/>
                </a:cubicBezTo>
                <a:cubicBezTo>
                  <a:pt x="3318" y="5634"/>
                  <a:pt x="3387" y="5660"/>
                  <a:pt x="3455" y="5660"/>
                </a:cubicBezTo>
                <a:cubicBezTo>
                  <a:pt x="3537" y="5660"/>
                  <a:pt x="3619" y="5621"/>
                  <a:pt x="3674" y="5553"/>
                </a:cubicBezTo>
                <a:cubicBezTo>
                  <a:pt x="3782" y="5428"/>
                  <a:pt x="3769" y="5252"/>
                  <a:pt x="3645" y="5144"/>
                </a:cubicBezTo>
                <a:cubicBezTo>
                  <a:pt x="3155" y="4723"/>
                  <a:pt x="2992" y="4070"/>
                  <a:pt x="3168" y="3482"/>
                </a:cubicBezTo>
                <a:cubicBezTo>
                  <a:pt x="3210" y="3335"/>
                  <a:pt x="3279" y="3198"/>
                  <a:pt x="3374" y="3061"/>
                </a:cubicBezTo>
                <a:cubicBezTo>
                  <a:pt x="3400" y="3008"/>
                  <a:pt x="3442" y="2953"/>
                  <a:pt x="3481" y="2910"/>
                </a:cubicBezTo>
                <a:cubicBezTo>
                  <a:pt x="3494" y="2884"/>
                  <a:pt x="3511" y="2871"/>
                  <a:pt x="3524" y="2858"/>
                </a:cubicBezTo>
                <a:cubicBezTo>
                  <a:pt x="3550" y="2816"/>
                  <a:pt x="3592" y="2777"/>
                  <a:pt x="3619" y="2734"/>
                </a:cubicBezTo>
                <a:cubicBezTo>
                  <a:pt x="3988" y="2376"/>
                  <a:pt x="4475" y="2189"/>
                  <a:pt x="4968" y="2189"/>
                </a:cubicBezTo>
                <a:cubicBezTo>
                  <a:pt x="5220" y="2189"/>
                  <a:pt x="5475" y="2238"/>
                  <a:pt x="5715" y="2339"/>
                </a:cubicBezTo>
                <a:lnTo>
                  <a:pt x="5715" y="3253"/>
                </a:lnTo>
                <a:cubicBezTo>
                  <a:pt x="5715" y="3417"/>
                  <a:pt x="5849" y="3551"/>
                  <a:pt x="6012" y="3551"/>
                </a:cubicBezTo>
                <a:cubicBezTo>
                  <a:pt x="6176" y="3551"/>
                  <a:pt x="6300" y="3417"/>
                  <a:pt x="6300" y="3253"/>
                </a:cubicBezTo>
                <a:lnTo>
                  <a:pt x="6300" y="2163"/>
                </a:lnTo>
                <a:lnTo>
                  <a:pt x="6300" y="1865"/>
                </a:lnTo>
                <a:lnTo>
                  <a:pt x="6300" y="1647"/>
                </a:lnTo>
                <a:cubicBezTo>
                  <a:pt x="6300" y="1062"/>
                  <a:pt x="6777" y="585"/>
                  <a:pt x="7361" y="585"/>
                </a:cubicBezTo>
                <a:close/>
                <a:moveTo>
                  <a:pt x="7361" y="1"/>
                </a:moveTo>
                <a:cubicBezTo>
                  <a:pt x="6463" y="1"/>
                  <a:pt x="5715" y="735"/>
                  <a:pt x="5715" y="1647"/>
                </a:cubicBezTo>
                <a:lnTo>
                  <a:pt x="5715" y="1715"/>
                </a:lnTo>
                <a:cubicBezTo>
                  <a:pt x="5469" y="1638"/>
                  <a:pt x="5215" y="1600"/>
                  <a:pt x="4962" y="1600"/>
                </a:cubicBezTo>
                <a:cubicBezTo>
                  <a:pt x="4317" y="1600"/>
                  <a:pt x="3679" y="1847"/>
                  <a:pt x="3210" y="2326"/>
                </a:cubicBezTo>
                <a:cubicBezTo>
                  <a:pt x="3086" y="2450"/>
                  <a:pt x="2978" y="2571"/>
                  <a:pt x="2897" y="2708"/>
                </a:cubicBezTo>
                <a:cubicBezTo>
                  <a:pt x="2747" y="2910"/>
                  <a:pt x="2652" y="3142"/>
                  <a:pt x="2583" y="3374"/>
                </a:cubicBezTo>
                <a:cubicBezTo>
                  <a:pt x="2531" y="3580"/>
                  <a:pt x="2489" y="3782"/>
                  <a:pt x="2489" y="3988"/>
                </a:cubicBezTo>
                <a:cubicBezTo>
                  <a:pt x="2041" y="4165"/>
                  <a:pt x="1633" y="4423"/>
                  <a:pt x="1290" y="4762"/>
                </a:cubicBezTo>
                <a:cubicBezTo>
                  <a:pt x="705" y="5334"/>
                  <a:pt x="366" y="6111"/>
                  <a:pt x="310" y="6911"/>
                </a:cubicBezTo>
                <a:cubicBezTo>
                  <a:pt x="258" y="7633"/>
                  <a:pt x="434" y="8342"/>
                  <a:pt x="816" y="8952"/>
                </a:cubicBezTo>
                <a:cubicBezTo>
                  <a:pt x="679" y="9116"/>
                  <a:pt x="555" y="9279"/>
                  <a:pt x="447" y="9458"/>
                </a:cubicBezTo>
                <a:cubicBezTo>
                  <a:pt x="297" y="9687"/>
                  <a:pt x="176" y="9961"/>
                  <a:pt x="121" y="10259"/>
                </a:cubicBezTo>
                <a:cubicBezTo>
                  <a:pt x="39" y="10546"/>
                  <a:pt x="0" y="10846"/>
                  <a:pt x="0" y="11157"/>
                </a:cubicBezTo>
                <a:cubicBezTo>
                  <a:pt x="0" y="12084"/>
                  <a:pt x="379" y="12953"/>
                  <a:pt x="1032" y="13593"/>
                </a:cubicBezTo>
                <a:cubicBezTo>
                  <a:pt x="898" y="13851"/>
                  <a:pt x="816" y="14151"/>
                  <a:pt x="787" y="14465"/>
                </a:cubicBezTo>
                <a:cubicBezTo>
                  <a:pt x="774" y="14628"/>
                  <a:pt x="761" y="14791"/>
                  <a:pt x="761" y="14955"/>
                </a:cubicBezTo>
                <a:cubicBezTo>
                  <a:pt x="761" y="16369"/>
                  <a:pt x="1617" y="17607"/>
                  <a:pt x="2923" y="18113"/>
                </a:cubicBezTo>
                <a:cubicBezTo>
                  <a:pt x="2965" y="19390"/>
                  <a:pt x="3971" y="20438"/>
                  <a:pt x="5238" y="20520"/>
                </a:cubicBezTo>
                <a:cubicBezTo>
                  <a:pt x="5251" y="20520"/>
                  <a:pt x="5278" y="20520"/>
                  <a:pt x="5291" y="20533"/>
                </a:cubicBezTo>
                <a:cubicBezTo>
                  <a:pt x="5372" y="20533"/>
                  <a:pt x="5454" y="20546"/>
                  <a:pt x="5536" y="20546"/>
                </a:cubicBezTo>
                <a:cubicBezTo>
                  <a:pt x="5591" y="20546"/>
                  <a:pt x="5660" y="20546"/>
                  <a:pt x="5715" y="20533"/>
                </a:cubicBezTo>
                <a:lnTo>
                  <a:pt x="5715" y="20791"/>
                </a:lnTo>
                <a:cubicBezTo>
                  <a:pt x="5715" y="21705"/>
                  <a:pt x="6463" y="22440"/>
                  <a:pt x="7361" y="22440"/>
                </a:cubicBezTo>
                <a:cubicBezTo>
                  <a:pt x="8272" y="22440"/>
                  <a:pt x="9020" y="21705"/>
                  <a:pt x="9020" y="20791"/>
                </a:cubicBezTo>
                <a:lnTo>
                  <a:pt x="9020" y="14968"/>
                </a:lnTo>
                <a:cubicBezTo>
                  <a:pt x="9020" y="14955"/>
                  <a:pt x="9007" y="14955"/>
                  <a:pt x="9007" y="14942"/>
                </a:cubicBezTo>
                <a:cubicBezTo>
                  <a:pt x="9144" y="14697"/>
                  <a:pt x="9210" y="14422"/>
                  <a:pt x="9210" y="14138"/>
                </a:cubicBezTo>
                <a:cubicBezTo>
                  <a:pt x="9210" y="13498"/>
                  <a:pt x="8857" y="12927"/>
                  <a:pt x="8328" y="12626"/>
                </a:cubicBezTo>
                <a:cubicBezTo>
                  <a:pt x="8749" y="12300"/>
                  <a:pt x="9020" y="11797"/>
                  <a:pt x="9020" y="11238"/>
                </a:cubicBezTo>
                <a:lnTo>
                  <a:pt x="9020" y="1647"/>
                </a:lnTo>
                <a:cubicBezTo>
                  <a:pt x="9020" y="735"/>
                  <a:pt x="8272" y="1"/>
                  <a:pt x="73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4;p39">
            <a:extLst>
              <a:ext uri="{FF2B5EF4-FFF2-40B4-BE49-F238E27FC236}">
                <a16:creationId xmlns:a16="http://schemas.microsoft.com/office/drawing/2014/main" id="{3FE6967B-904D-A21C-1FD4-FF78A545F92B}"/>
              </a:ext>
            </a:extLst>
          </p:cNvPr>
          <p:cNvGrpSpPr/>
          <p:nvPr/>
        </p:nvGrpSpPr>
        <p:grpSpPr>
          <a:xfrm>
            <a:off x="7564582" y="4218709"/>
            <a:ext cx="1579418" cy="804000"/>
            <a:chOff x="1572025" y="3436838"/>
            <a:chExt cx="1737300" cy="804000"/>
          </a:xfrm>
        </p:grpSpPr>
        <p:grpSp>
          <p:nvGrpSpPr>
            <p:cNvPr id="3" name="Google Shape;905;p39">
              <a:extLst>
                <a:ext uri="{FF2B5EF4-FFF2-40B4-BE49-F238E27FC236}">
                  <a16:creationId xmlns:a16="http://schemas.microsoft.com/office/drawing/2014/main" id="{745B87D1-3ABF-9932-B266-31C4C3483B76}"/>
                </a:ext>
              </a:extLst>
            </p:cNvPr>
            <p:cNvGrpSpPr/>
            <p:nvPr/>
          </p:nvGrpSpPr>
          <p:grpSpPr>
            <a:xfrm>
              <a:off x="1572025" y="3436838"/>
              <a:ext cx="804000" cy="804000"/>
              <a:chOff x="1974000" y="3436838"/>
              <a:chExt cx="804000" cy="804000"/>
            </a:xfrm>
          </p:grpSpPr>
          <p:sp>
            <p:nvSpPr>
              <p:cNvPr id="5" name="Google Shape;906;p39">
                <a:extLst>
                  <a:ext uri="{FF2B5EF4-FFF2-40B4-BE49-F238E27FC236}">
                    <a16:creationId xmlns:a16="http://schemas.microsoft.com/office/drawing/2014/main" id="{860337CD-2B6C-3C14-606E-83966B004CF5}"/>
                  </a:ext>
                </a:extLst>
              </p:cNvPr>
              <p:cNvSpPr/>
              <p:nvPr/>
            </p:nvSpPr>
            <p:spPr>
              <a:xfrm>
                <a:off x="1974000" y="3436838"/>
                <a:ext cx="804000" cy="804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907;p39">
                <a:extLst>
                  <a:ext uri="{FF2B5EF4-FFF2-40B4-BE49-F238E27FC236}">
                    <a16:creationId xmlns:a16="http://schemas.microsoft.com/office/drawing/2014/main" id="{D5700FA2-A2EE-1A44-59E2-C6645BC79988}"/>
                  </a:ext>
                </a:extLst>
              </p:cNvPr>
              <p:cNvGrpSpPr/>
              <p:nvPr/>
            </p:nvGrpSpPr>
            <p:grpSpPr>
              <a:xfrm>
                <a:off x="2198139" y="3680770"/>
                <a:ext cx="355721" cy="352359"/>
                <a:chOff x="6277725" y="2734625"/>
                <a:chExt cx="74050" cy="73350"/>
              </a:xfrm>
            </p:grpSpPr>
            <p:sp>
              <p:nvSpPr>
                <p:cNvPr id="7" name="Google Shape;908;p39">
                  <a:extLst>
                    <a:ext uri="{FF2B5EF4-FFF2-40B4-BE49-F238E27FC236}">
                      <a16:creationId xmlns:a16="http://schemas.microsoft.com/office/drawing/2014/main" id="{DAD5BC14-CA31-925C-C1ED-DA9A1403ED00}"/>
                    </a:ext>
                  </a:extLst>
                </p:cNvPr>
                <p:cNvSpPr/>
                <p:nvPr/>
              </p:nvSpPr>
              <p:spPr>
                <a:xfrm>
                  <a:off x="6277725" y="2734625"/>
                  <a:ext cx="45425" cy="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2768" extrusionOk="0">
                      <a:moveTo>
                        <a:pt x="527" y="2389"/>
                      </a:moveTo>
                      <a:cubicBezTo>
                        <a:pt x="550" y="2389"/>
                        <a:pt x="596" y="2412"/>
                        <a:pt x="625" y="2435"/>
                      </a:cubicBezTo>
                      <a:cubicBezTo>
                        <a:pt x="648" y="2458"/>
                        <a:pt x="648" y="2481"/>
                        <a:pt x="648" y="2504"/>
                      </a:cubicBezTo>
                      <a:cubicBezTo>
                        <a:pt x="648" y="2555"/>
                        <a:pt x="648" y="2578"/>
                        <a:pt x="625" y="2601"/>
                      </a:cubicBezTo>
                      <a:cubicBezTo>
                        <a:pt x="596" y="2624"/>
                        <a:pt x="550" y="2647"/>
                        <a:pt x="527" y="2647"/>
                      </a:cubicBezTo>
                      <a:cubicBezTo>
                        <a:pt x="482" y="2647"/>
                        <a:pt x="453" y="2624"/>
                        <a:pt x="430" y="2601"/>
                      </a:cubicBezTo>
                      <a:cubicBezTo>
                        <a:pt x="407" y="2578"/>
                        <a:pt x="407" y="2555"/>
                        <a:pt x="407" y="2504"/>
                      </a:cubicBezTo>
                      <a:cubicBezTo>
                        <a:pt x="407" y="2481"/>
                        <a:pt x="407" y="2458"/>
                        <a:pt x="430" y="2435"/>
                      </a:cubicBezTo>
                      <a:cubicBezTo>
                        <a:pt x="453" y="2412"/>
                        <a:pt x="482" y="2389"/>
                        <a:pt x="527" y="2389"/>
                      </a:cubicBezTo>
                      <a:close/>
                      <a:moveTo>
                        <a:pt x="1484" y="1"/>
                      </a:moveTo>
                      <a:cubicBezTo>
                        <a:pt x="1077" y="1"/>
                        <a:pt x="716" y="144"/>
                        <a:pt x="430" y="430"/>
                      </a:cubicBezTo>
                      <a:cubicBezTo>
                        <a:pt x="167" y="717"/>
                        <a:pt x="0" y="1072"/>
                        <a:pt x="0" y="1478"/>
                      </a:cubicBezTo>
                      <a:cubicBezTo>
                        <a:pt x="0" y="1788"/>
                        <a:pt x="121" y="2126"/>
                        <a:pt x="310" y="2389"/>
                      </a:cubicBezTo>
                      <a:cubicBezTo>
                        <a:pt x="287" y="2412"/>
                        <a:pt x="287" y="2458"/>
                        <a:pt x="287" y="2504"/>
                      </a:cubicBezTo>
                      <a:cubicBezTo>
                        <a:pt x="287" y="2578"/>
                        <a:pt x="310" y="2647"/>
                        <a:pt x="361" y="2698"/>
                      </a:cubicBezTo>
                      <a:cubicBezTo>
                        <a:pt x="407" y="2721"/>
                        <a:pt x="453" y="2767"/>
                        <a:pt x="527" y="2767"/>
                      </a:cubicBezTo>
                      <a:cubicBezTo>
                        <a:pt x="596" y="2767"/>
                        <a:pt x="648" y="2721"/>
                        <a:pt x="694" y="2698"/>
                      </a:cubicBezTo>
                      <a:cubicBezTo>
                        <a:pt x="739" y="2647"/>
                        <a:pt x="768" y="2578"/>
                        <a:pt x="768" y="2504"/>
                      </a:cubicBezTo>
                      <a:cubicBezTo>
                        <a:pt x="768" y="2458"/>
                        <a:pt x="739" y="2389"/>
                        <a:pt x="694" y="2338"/>
                      </a:cubicBezTo>
                      <a:cubicBezTo>
                        <a:pt x="648" y="2292"/>
                        <a:pt x="596" y="2269"/>
                        <a:pt x="527" y="2269"/>
                      </a:cubicBezTo>
                      <a:cubicBezTo>
                        <a:pt x="482" y="2269"/>
                        <a:pt x="453" y="2292"/>
                        <a:pt x="407" y="2315"/>
                      </a:cubicBezTo>
                      <a:cubicBezTo>
                        <a:pt x="218" y="2074"/>
                        <a:pt x="121" y="1765"/>
                        <a:pt x="121" y="1478"/>
                      </a:cubicBezTo>
                      <a:cubicBezTo>
                        <a:pt x="121" y="717"/>
                        <a:pt x="739" y="121"/>
                        <a:pt x="1484" y="121"/>
                      </a:cubicBezTo>
                      <a:cubicBezTo>
                        <a:pt x="1576" y="121"/>
                        <a:pt x="1673" y="121"/>
                        <a:pt x="1742" y="144"/>
                      </a:cubicBezTo>
                      <a:cubicBezTo>
                        <a:pt x="1793" y="144"/>
                        <a:pt x="1816" y="121"/>
                        <a:pt x="1816" y="98"/>
                      </a:cubicBezTo>
                      <a:cubicBezTo>
                        <a:pt x="1816" y="69"/>
                        <a:pt x="1816" y="24"/>
                        <a:pt x="1770" y="24"/>
                      </a:cubicBezTo>
                      <a:cubicBezTo>
                        <a:pt x="1673" y="1"/>
                        <a:pt x="1576" y="1"/>
                        <a:pt x="14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909;p39">
                  <a:extLst>
                    <a:ext uri="{FF2B5EF4-FFF2-40B4-BE49-F238E27FC236}">
                      <a16:creationId xmlns:a16="http://schemas.microsoft.com/office/drawing/2014/main" id="{2F55AF32-488C-3D53-D014-1F1AE02C1AEA}"/>
                    </a:ext>
                  </a:extLst>
                </p:cNvPr>
                <p:cNvSpPr/>
                <p:nvPr/>
              </p:nvSpPr>
              <p:spPr>
                <a:xfrm>
                  <a:off x="6306350" y="2739350"/>
                  <a:ext cx="45425" cy="6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2745" extrusionOk="0">
                      <a:moveTo>
                        <a:pt x="1290" y="98"/>
                      </a:moveTo>
                      <a:cubicBezTo>
                        <a:pt x="1313" y="98"/>
                        <a:pt x="1364" y="121"/>
                        <a:pt x="1387" y="144"/>
                      </a:cubicBezTo>
                      <a:cubicBezTo>
                        <a:pt x="1433" y="195"/>
                        <a:pt x="1433" y="264"/>
                        <a:pt x="1387" y="310"/>
                      </a:cubicBezTo>
                      <a:cubicBezTo>
                        <a:pt x="1364" y="339"/>
                        <a:pt x="1313" y="362"/>
                        <a:pt x="1290" y="362"/>
                      </a:cubicBezTo>
                      <a:cubicBezTo>
                        <a:pt x="1267" y="362"/>
                        <a:pt x="1221" y="339"/>
                        <a:pt x="1198" y="310"/>
                      </a:cubicBezTo>
                      <a:cubicBezTo>
                        <a:pt x="1169" y="287"/>
                        <a:pt x="1169" y="264"/>
                        <a:pt x="1169" y="241"/>
                      </a:cubicBezTo>
                      <a:cubicBezTo>
                        <a:pt x="1169" y="195"/>
                        <a:pt x="1169" y="167"/>
                        <a:pt x="1198" y="144"/>
                      </a:cubicBezTo>
                      <a:cubicBezTo>
                        <a:pt x="1221" y="121"/>
                        <a:pt x="1267" y="98"/>
                        <a:pt x="1290" y="98"/>
                      </a:cubicBezTo>
                      <a:close/>
                      <a:moveTo>
                        <a:pt x="1290" y="1"/>
                      </a:moveTo>
                      <a:cubicBezTo>
                        <a:pt x="1221" y="1"/>
                        <a:pt x="1169" y="24"/>
                        <a:pt x="1124" y="52"/>
                      </a:cubicBezTo>
                      <a:cubicBezTo>
                        <a:pt x="1078" y="98"/>
                        <a:pt x="1055" y="167"/>
                        <a:pt x="1055" y="241"/>
                      </a:cubicBezTo>
                      <a:cubicBezTo>
                        <a:pt x="1055" y="287"/>
                        <a:pt x="1078" y="362"/>
                        <a:pt x="1124" y="407"/>
                      </a:cubicBezTo>
                      <a:cubicBezTo>
                        <a:pt x="1169" y="453"/>
                        <a:pt x="1221" y="482"/>
                        <a:pt x="1290" y="482"/>
                      </a:cubicBezTo>
                      <a:cubicBezTo>
                        <a:pt x="1341" y="482"/>
                        <a:pt x="1364" y="453"/>
                        <a:pt x="1410" y="453"/>
                      </a:cubicBezTo>
                      <a:cubicBezTo>
                        <a:pt x="1599" y="671"/>
                        <a:pt x="1696" y="980"/>
                        <a:pt x="1696" y="1289"/>
                      </a:cubicBezTo>
                      <a:cubicBezTo>
                        <a:pt x="1696" y="2028"/>
                        <a:pt x="1078" y="2630"/>
                        <a:pt x="339" y="2630"/>
                      </a:cubicBezTo>
                      <a:cubicBezTo>
                        <a:pt x="242" y="2630"/>
                        <a:pt x="144" y="2630"/>
                        <a:pt x="75" y="2601"/>
                      </a:cubicBezTo>
                      <a:cubicBezTo>
                        <a:pt x="24" y="2601"/>
                        <a:pt x="1" y="2630"/>
                        <a:pt x="1" y="2653"/>
                      </a:cubicBezTo>
                      <a:cubicBezTo>
                        <a:pt x="1" y="2698"/>
                        <a:pt x="1" y="2721"/>
                        <a:pt x="53" y="2721"/>
                      </a:cubicBezTo>
                      <a:cubicBezTo>
                        <a:pt x="144" y="2744"/>
                        <a:pt x="242" y="2744"/>
                        <a:pt x="339" y="2744"/>
                      </a:cubicBezTo>
                      <a:cubicBezTo>
                        <a:pt x="717" y="2744"/>
                        <a:pt x="1101" y="2601"/>
                        <a:pt x="1387" y="2315"/>
                      </a:cubicBezTo>
                      <a:cubicBezTo>
                        <a:pt x="1651" y="2057"/>
                        <a:pt x="1817" y="1673"/>
                        <a:pt x="1817" y="1289"/>
                      </a:cubicBezTo>
                      <a:cubicBezTo>
                        <a:pt x="1817" y="957"/>
                        <a:pt x="1696" y="625"/>
                        <a:pt x="1484" y="362"/>
                      </a:cubicBezTo>
                      <a:cubicBezTo>
                        <a:pt x="1553" y="264"/>
                        <a:pt x="1553" y="144"/>
                        <a:pt x="1456" y="52"/>
                      </a:cubicBezTo>
                      <a:cubicBezTo>
                        <a:pt x="1410" y="24"/>
                        <a:pt x="1364" y="1"/>
                        <a:pt x="1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910;p39">
                  <a:extLst>
                    <a:ext uri="{FF2B5EF4-FFF2-40B4-BE49-F238E27FC236}">
                      <a16:creationId xmlns:a16="http://schemas.microsoft.com/office/drawing/2014/main" id="{F975AFC5-7115-D5DB-A3CC-58F3BC38B87A}"/>
                    </a:ext>
                  </a:extLst>
                </p:cNvPr>
                <p:cNvSpPr/>
                <p:nvPr/>
              </p:nvSpPr>
              <p:spPr>
                <a:xfrm>
                  <a:off x="6288475" y="2745375"/>
                  <a:ext cx="52575" cy="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2074" extrusionOk="0">
                      <a:moveTo>
                        <a:pt x="1168" y="98"/>
                      </a:moveTo>
                      <a:lnTo>
                        <a:pt x="1168" y="212"/>
                      </a:lnTo>
                      <a:cubicBezTo>
                        <a:pt x="1168" y="241"/>
                        <a:pt x="1197" y="264"/>
                        <a:pt x="1220" y="264"/>
                      </a:cubicBezTo>
                      <a:cubicBezTo>
                        <a:pt x="1312" y="287"/>
                        <a:pt x="1409" y="310"/>
                        <a:pt x="1483" y="355"/>
                      </a:cubicBezTo>
                      <a:cubicBezTo>
                        <a:pt x="1495" y="370"/>
                        <a:pt x="1506" y="377"/>
                        <a:pt x="1518" y="377"/>
                      </a:cubicBezTo>
                      <a:cubicBezTo>
                        <a:pt x="1529" y="377"/>
                        <a:pt x="1541" y="370"/>
                        <a:pt x="1552" y="355"/>
                      </a:cubicBezTo>
                      <a:lnTo>
                        <a:pt x="1627" y="287"/>
                      </a:lnTo>
                      <a:lnTo>
                        <a:pt x="1793" y="476"/>
                      </a:lnTo>
                      <a:lnTo>
                        <a:pt x="1718" y="527"/>
                      </a:lnTo>
                      <a:cubicBezTo>
                        <a:pt x="1695" y="550"/>
                        <a:pt x="1695" y="573"/>
                        <a:pt x="1718" y="596"/>
                      </a:cubicBezTo>
                      <a:cubicBezTo>
                        <a:pt x="1770" y="693"/>
                        <a:pt x="1816" y="785"/>
                        <a:pt x="1839" y="859"/>
                      </a:cubicBezTo>
                      <a:cubicBezTo>
                        <a:pt x="1839" y="905"/>
                        <a:pt x="1862" y="905"/>
                        <a:pt x="1884" y="905"/>
                      </a:cubicBezTo>
                      <a:lnTo>
                        <a:pt x="1982" y="905"/>
                      </a:lnTo>
                      <a:lnTo>
                        <a:pt x="1982" y="1169"/>
                      </a:lnTo>
                      <a:lnTo>
                        <a:pt x="1884" y="1169"/>
                      </a:lnTo>
                      <a:cubicBezTo>
                        <a:pt x="1862" y="1169"/>
                        <a:pt x="1839" y="1169"/>
                        <a:pt x="1839" y="1215"/>
                      </a:cubicBezTo>
                      <a:cubicBezTo>
                        <a:pt x="1816" y="1289"/>
                        <a:pt x="1770" y="1386"/>
                        <a:pt x="1718" y="1478"/>
                      </a:cubicBezTo>
                      <a:cubicBezTo>
                        <a:pt x="1695" y="1501"/>
                        <a:pt x="1695" y="1530"/>
                        <a:pt x="1718" y="1552"/>
                      </a:cubicBezTo>
                      <a:lnTo>
                        <a:pt x="1793" y="1621"/>
                      </a:lnTo>
                      <a:lnTo>
                        <a:pt x="1627" y="1787"/>
                      </a:lnTo>
                      <a:lnTo>
                        <a:pt x="1552" y="1719"/>
                      </a:lnTo>
                      <a:cubicBezTo>
                        <a:pt x="1541" y="1707"/>
                        <a:pt x="1529" y="1701"/>
                        <a:pt x="1518" y="1701"/>
                      </a:cubicBezTo>
                      <a:cubicBezTo>
                        <a:pt x="1506" y="1701"/>
                        <a:pt x="1495" y="1707"/>
                        <a:pt x="1483" y="1719"/>
                      </a:cubicBezTo>
                      <a:cubicBezTo>
                        <a:pt x="1409" y="1764"/>
                        <a:pt x="1312" y="1787"/>
                        <a:pt x="1220" y="1816"/>
                      </a:cubicBezTo>
                      <a:cubicBezTo>
                        <a:pt x="1197" y="1816"/>
                        <a:pt x="1168" y="1839"/>
                        <a:pt x="1168" y="1862"/>
                      </a:cubicBezTo>
                      <a:lnTo>
                        <a:pt x="1168" y="1982"/>
                      </a:lnTo>
                      <a:lnTo>
                        <a:pt x="934" y="1982"/>
                      </a:lnTo>
                      <a:lnTo>
                        <a:pt x="934" y="1862"/>
                      </a:lnTo>
                      <a:cubicBezTo>
                        <a:pt x="934" y="1839"/>
                        <a:pt x="911" y="1816"/>
                        <a:pt x="882" y="1816"/>
                      </a:cubicBezTo>
                      <a:cubicBezTo>
                        <a:pt x="790" y="1787"/>
                        <a:pt x="693" y="1764"/>
                        <a:pt x="624" y="1719"/>
                      </a:cubicBezTo>
                      <a:cubicBezTo>
                        <a:pt x="610" y="1707"/>
                        <a:pt x="597" y="1701"/>
                        <a:pt x="585" y="1701"/>
                      </a:cubicBezTo>
                      <a:cubicBezTo>
                        <a:pt x="573" y="1701"/>
                        <a:pt x="561" y="1707"/>
                        <a:pt x="550" y="1719"/>
                      </a:cubicBezTo>
                      <a:lnTo>
                        <a:pt x="481" y="1787"/>
                      </a:lnTo>
                      <a:lnTo>
                        <a:pt x="309" y="1621"/>
                      </a:lnTo>
                      <a:lnTo>
                        <a:pt x="384" y="1552"/>
                      </a:lnTo>
                      <a:cubicBezTo>
                        <a:pt x="384" y="1530"/>
                        <a:pt x="407" y="1501"/>
                        <a:pt x="384" y="1478"/>
                      </a:cubicBezTo>
                      <a:cubicBezTo>
                        <a:pt x="338" y="1386"/>
                        <a:pt x="286" y="1289"/>
                        <a:pt x="264" y="1215"/>
                      </a:cubicBezTo>
                      <a:cubicBezTo>
                        <a:pt x="264" y="1169"/>
                        <a:pt x="241" y="1169"/>
                        <a:pt x="218" y="1169"/>
                      </a:cubicBezTo>
                      <a:lnTo>
                        <a:pt x="120" y="1169"/>
                      </a:lnTo>
                      <a:lnTo>
                        <a:pt x="120" y="905"/>
                      </a:lnTo>
                      <a:lnTo>
                        <a:pt x="218" y="905"/>
                      </a:lnTo>
                      <a:cubicBezTo>
                        <a:pt x="241" y="905"/>
                        <a:pt x="264" y="905"/>
                        <a:pt x="264" y="859"/>
                      </a:cubicBezTo>
                      <a:cubicBezTo>
                        <a:pt x="286" y="785"/>
                        <a:pt x="338" y="693"/>
                        <a:pt x="384" y="596"/>
                      </a:cubicBezTo>
                      <a:cubicBezTo>
                        <a:pt x="407" y="573"/>
                        <a:pt x="384" y="550"/>
                        <a:pt x="384" y="527"/>
                      </a:cubicBezTo>
                      <a:lnTo>
                        <a:pt x="309" y="476"/>
                      </a:lnTo>
                      <a:lnTo>
                        <a:pt x="481" y="287"/>
                      </a:lnTo>
                      <a:lnTo>
                        <a:pt x="550" y="355"/>
                      </a:lnTo>
                      <a:cubicBezTo>
                        <a:pt x="573" y="384"/>
                        <a:pt x="596" y="384"/>
                        <a:pt x="624" y="384"/>
                      </a:cubicBezTo>
                      <a:cubicBezTo>
                        <a:pt x="693" y="310"/>
                        <a:pt x="790" y="287"/>
                        <a:pt x="882" y="264"/>
                      </a:cubicBezTo>
                      <a:cubicBezTo>
                        <a:pt x="911" y="264"/>
                        <a:pt x="934" y="241"/>
                        <a:pt x="934" y="212"/>
                      </a:cubicBezTo>
                      <a:lnTo>
                        <a:pt x="934" y="98"/>
                      </a:lnTo>
                      <a:close/>
                      <a:moveTo>
                        <a:pt x="859" y="0"/>
                      </a:moveTo>
                      <a:cubicBezTo>
                        <a:pt x="836" y="0"/>
                        <a:pt x="813" y="23"/>
                        <a:pt x="813" y="46"/>
                      </a:cubicBezTo>
                      <a:lnTo>
                        <a:pt x="813" y="166"/>
                      </a:lnTo>
                      <a:cubicBezTo>
                        <a:pt x="739" y="189"/>
                        <a:pt x="670" y="212"/>
                        <a:pt x="596" y="241"/>
                      </a:cubicBezTo>
                      <a:lnTo>
                        <a:pt x="527" y="166"/>
                      </a:lnTo>
                      <a:cubicBezTo>
                        <a:pt x="516" y="155"/>
                        <a:pt x="497" y="149"/>
                        <a:pt x="478" y="149"/>
                      </a:cubicBezTo>
                      <a:cubicBezTo>
                        <a:pt x="460" y="149"/>
                        <a:pt x="441" y="155"/>
                        <a:pt x="430" y="166"/>
                      </a:cubicBezTo>
                      <a:lnTo>
                        <a:pt x="195" y="430"/>
                      </a:lnTo>
                      <a:cubicBezTo>
                        <a:pt x="166" y="430"/>
                        <a:pt x="166" y="453"/>
                        <a:pt x="166" y="476"/>
                      </a:cubicBezTo>
                      <a:cubicBezTo>
                        <a:pt x="166" y="476"/>
                        <a:pt x="166" y="499"/>
                        <a:pt x="195" y="499"/>
                      </a:cubicBezTo>
                      <a:lnTo>
                        <a:pt x="264" y="596"/>
                      </a:lnTo>
                      <a:cubicBezTo>
                        <a:pt x="218" y="642"/>
                        <a:pt x="195" y="716"/>
                        <a:pt x="166" y="814"/>
                      </a:cubicBezTo>
                      <a:lnTo>
                        <a:pt x="52" y="814"/>
                      </a:lnTo>
                      <a:cubicBezTo>
                        <a:pt x="23" y="814"/>
                        <a:pt x="0" y="837"/>
                        <a:pt x="0" y="859"/>
                      </a:cubicBezTo>
                      <a:lnTo>
                        <a:pt x="0" y="1215"/>
                      </a:lnTo>
                      <a:cubicBezTo>
                        <a:pt x="0" y="1243"/>
                        <a:pt x="0" y="1243"/>
                        <a:pt x="23" y="1266"/>
                      </a:cubicBezTo>
                      <a:lnTo>
                        <a:pt x="166" y="1266"/>
                      </a:lnTo>
                      <a:cubicBezTo>
                        <a:pt x="195" y="1358"/>
                        <a:pt x="218" y="1432"/>
                        <a:pt x="264" y="1501"/>
                      </a:cubicBezTo>
                      <a:lnTo>
                        <a:pt x="195" y="1575"/>
                      </a:lnTo>
                      <a:cubicBezTo>
                        <a:pt x="166" y="1598"/>
                        <a:pt x="166" y="1621"/>
                        <a:pt x="195" y="1644"/>
                      </a:cubicBezTo>
                      <a:lnTo>
                        <a:pt x="430" y="1908"/>
                      </a:lnTo>
                      <a:cubicBezTo>
                        <a:pt x="453" y="1908"/>
                        <a:pt x="453" y="1931"/>
                        <a:pt x="481" y="1931"/>
                      </a:cubicBezTo>
                      <a:cubicBezTo>
                        <a:pt x="504" y="1931"/>
                        <a:pt x="504" y="1908"/>
                        <a:pt x="527" y="1908"/>
                      </a:cubicBezTo>
                      <a:lnTo>
                        <a:pt x="596" y="1839"/>
                      </a:lnTo>
                      <a:cubicBezTo>
                        <a:pt x="670" y="1862"/>
                        <a:pt x="739" y="1885"/>
                        <a:pt x="813" y="1908"/>
                      </a:cubicBezTo>
                      <a:lnTo>
                        <a:pt x="813" y="2028"/>
                      </a:lnTo>
                      <a:cubicBezTo>
                        <a:pt x="813" y="2051"/>
                        <a:pt x="836" y="2074"/>
                        <a:pt x="859" y="2074"/>
                      </a:cubicBezTo>
                      <a:lnTo>
                        <a:pt x="1220" y="2074"/>
                      </a:lnTo>
                      <a:cubicBezTo>
                        <a:pt x="1266" y="2074"/>
                        <a:pt x="1289" y="2051"/>
                        <a:pt x="1289" y="2028"/>
                      </a:cubicBezTo>
                      <a:lnTo>
                        <a:pt x="1289" y="1908"/>
                      </a:lnTo>
                      <a:cubicBezTo>
                        <a:pt x="1363" y="1885"/>
                        <a:pt x="1432" y="1862"/>
                        <a:pt x="1506" y="1839"/>
                      </a:cubicBezTo>
                      <a:lnTo>
                        <a:pt x="1575" y="1908"/>
                      </a:lnTo>
                      <a:cubicBezTo>
                        <a:pt x="1598" y="1908"/>
                        <a:pt x="1598" y="1931"/>
                        <a:pt x="1627" y="1931"/>
                      </a:cubicBezTo>
                      <a:cubicBezTo>
                        <a:pt x="1650" y="1931"/>
                        <a:pt x="1650" y="1908"/>
                        <a:pt x="1673" y="1908"/>
                      </a:cubicBezTo>
                      <a:lnTo>
                        <a:pt x="1913" y="1644"/>
                      </a:lnTo>
                      <a:cubicBezTo>
                        <a:pt x="1936" y="1621"/>
                        <a:pt x="1936" y="1598"/>
                        <a:pt x="1913" y="1575"/>
                      </a:cubicBezTo>
                      <a:lnTo>
                        <a:pt x="1839" y="1501"/>
                      </a:lnTo>
                      <a:cubicBezTo>
                        <a:pt x="1884" y="1432"/>
                        <a:pt x="1913" y="1358"/>
                        <a:pt x="1936" y="1266"/>
                      </a:cubicBezTo>
                      <a:lnTo>
                        <a:pt x="2028" y="1266"/>
                      </a:lnTo>
                      <a:cubicBezTo>
                        <a:pt x="2079" y="1266"/>
                        <a:pt x="2102" y="1243"/>
                        <a:pt x="2102" y="1215"/>
                      </a:cubicBezTo>
                      <a:lnTo>
                        <a:pt x="2102" y="859"/>
                      </a:lnTo>
                      <a:cubicBezTo>
                        <a:pt x="2102" y="837"/>
                        <a:pt x="2079" y="814"/>
                        <a:pt x="2028" y="814"/>
                      </a:cubicBezTo>
                      <a:lnTo>
                        <a:pt x="1936" y="814"/>
                      </a:lnTo>
                      <a:cubicBezTo>
                        <a:pt x="1913" y="716"/>
                        <a:pt x="1884" y="642"/>
                        <a:pt x="1839" y="596"/>
                      </a:cubicBezTo>
                      <a:lnTo>
                        <a:pt x="1913" y="499"/>
                      </a:lnTo>
                      <a:cubicBezTo>
                        <a:pt x="1936" y="499"/>
                        <a:pt x="1936" y="476"/>
                        <a:pt x="1936" y="476"/>
                      </a:cubicBezTo>
                      <a:cubicBezTo>
                        <a:pt x="1936" y="453"/>
                        <a:pt x="1936" y="430"/>
                        <a:pt x="1913" y="430"/>
                      </a:cubicBezTo>
                      <a:lnTo>
                        <a:pt x="1673" y="166"/>
                      </a:lnTo>
                      <a:cubicBezTo>
                        <a:pt x="1661" y="155"/>
                        <a:pt x="1642" y="149"/>
                        <a:pt x="1624" y="149"/>
                      </a:cubicBezTo>
                      <a:cubicBezTo>
                        <a:pt x="1605" y="149"/>
                        <a:pt x="1587" y="155"/>
                        <a:pt x="1575" y="166"/>
                      </a:cubicBezTo>
                      <a:lnTo>
                        <a:pt x="1506" y="241"/>
                      </a:lnTo>
                      <a:cubicBezTo>
                        <a:pt x="1432" y="212"/>
                        <a:pt x="1363" y="189"/>
                        <a:pt x="1289" y="166"/>
                      </a:cubicBezTo>
                      <a:lnTo>
                        <a:pt x="1289" y="46"/>
                      </a:lnTo>
                      <a:cubicBezTo>
                        <a:pt x="1289" y="23"/>
                        <a:pt x="1266" y="0"/>
                        <a:pt x="12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911;p39">
                  <a:extLst>
                    <a:ext uri="{FF2B5EF4-FFF2-40B4-BE49-F238E27FC236}">
                      <a16:creationId xmlns:a16="http://schemas.microsoft.com/office/drawing/2014/main" id="{E2C9F0F4-1541-4D3B-12C8-B217773FB017}"/>
                    </a:ext>
                  </a:extLst>
                </p:cNvPr>
                <p:cNvSpPr/>
                <p:nvPr/>
              </p:nvSpPr>
              <p:spPr>
                <a:xfrm>
                  <a:off x="6302775" y="2759700"/>
                  <a:ext cx="23950" cy="2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928" extrusionOk="0">
                      <a:moveTo>
                        <a:pt x="482" y="97"/>
                      </a:moveTo>
                      <a:cubicBezTo>
                        <a:pt x="671" y="97"/>
                        <a:pt x="837" y="264"/>
                        <a:pt x="837" y="475"/>
                      </a:cubicBezTo>
                      <a:cubicBezTo>
                        <a:pt x="837" y="670"/>
                        <a:pt x="671" y="836"/>
                        <a:pt x="482" y="836"/>
                      </a:cubicBezTo>
                      <a:cubicBezTo>
                        <a:pt x="287" y="836"/>
                        <a:pt x="121" y="670"/>
                        <a:pt x="121" y="475"/>
                      </a:cubicBezTo>
                      <a:cubicBezTo>
                        <a:pt x="121" y="264"/>
                        <a:pt x="287" y="97"/>
                        <a:pt x="482" y="97"/>
                      </a:cubicBezTo>
                      <a:close/>
                      <a:moveTo>
                        <a:pt x="482" y="0"/>
                      </a:moveTo>
                      <a:cubicBezTo>
                        <a:pt x="218" y="0"/>
                        <a:pt x="1" y="212"/>
                        <a:pt x="1" y="475"/>
                      </a:cubicBezTo>
                      <a:cubicBezTo>
                        <a:pt x="1" y="739"/>
                        <a:pt x="218" y="928"/>
                        <a:pt x="482" y="928"/>
                      </a:cubicBezTo>
                      <a:cubicBezTo>
                        <a:pt x="740" y="928"/>
                        <a:pt x="957" y="739"/>
                        <a:pt x="957" y="475"/>
                      </a:cubicBezTo>
                      <a:cubicBezTo>
                        <a:pt x="957" y="212"/>
                        <a:pt x="740" y="0"/>
                        <a:pt x="4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912;p39">
                  <a:extLst>
                    <a:ext uri="{FF2B5EF4-FFF2-40B4-BE49-F238E27FC236}">
                      <a16:creationId xmlns:a16="http://schemas.microsoft.com/office/drawing/2014/main" id="{700D7D39-7F3F-F229-5EAC-D77F40008D6E}"/>
                    </a:ext>
                  </a:extLst>
                </p:cNvPr>
                <p:cNvSpPr/>
                <p:nvPr/>
              </p:nvSpPr>
              <p:spPr>
                <a:xfrm>
                  <a:off x="6326700" y="2737075"/>
                  <a:ext cx="3025" cy="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15" extrusionOk="0">
                      <a:moveTo>
                        <a:pt x="46" y="0"/>
                      </a:moveTo>
                      <a:cubicBezTo>
                        <a:pt x="46" y="0"/>
                        <a:pt x="23" y="0"/>
                        <a:pt x="0" y="23"/>
                      </a:cubicBezTo>
                      <a:lnTo>
                        <a:pt x="0" y="46"/>
                      </a:lnTo>
                      <a:lnTo>
                        <a:pt x="0" y="92"/>
                      </a:lnTo>
                      <a:cubicBezTo>
                        <a:pt x="23" y="115"/>
                        <a:pt x="46" y="115"/>
                        <a:pt x="46" y="115"/>
                      </a:cubicBezTo>
                      <a:cubicBezTo>
                        <a:pt x="69" y="115"/>
                        <a:pt x="69" y="115"/>
                        <a:pt x="98" y="92"/>
                      </a:cubicBezTo>
                      <a:cubicBezTo>
                        <a:pt x="98" y="92"/>
                        <a:pt x="121" y="69"/>
                        <a:pt x="121" y="46"/>
                      </a:cubicBezTo>
                      <a:lnTo>
                        <a:pt x="98" y="23"/>
                      </a:lnTo>
                      <a:cubicBezTo>
                        <a:pt x="69" y="0"/>
                        <a:pt x="69" y="0"/>
                        <a:pt x="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913;p39">
                  <a:extLst>
                    <a:ext uri="{FF2B5EF4-FFF2-40B4-BE49-F238E27FC236}">
                      <a16:creationId xmlns:a16="http://schemas.microsoft.com/office/drawing/2014/main" id="{1B56C8DA-563D-880F-3F0F-0E26C6937FE2}"/>
                    </a:ext>
                  </a:extLst>
                </p:cNvPr>
                <p:cNvSpPr/>
                <p:nvPr/>
              </p:nvSpPr>
              <p:spPr>
                <a:xfrm>
                  <a:off x="6299775" y="2802650"/>
                  <a:ext cx="302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21" extrusionOk="0">
                      <a:moveTo>
                        <a:pt x="75" y="0"/>
                      </a:moveTo>
                      <a:cubicBezTo>
                        <a:pt x="52" y="0"/>
                        <a:pt x="52" y="0"/>
                        <a:pt x="29" y="23"/>
                      </a:cubicBezTo>
                      <a:cubicBezTo>
                        <a:pt x="29" y="23"/>
                        <a:pt x="1" y="46"/>
                        <a:pt x="1" y="69"/>
                      </a:cubicBezTo>
                      <a:lnTo>
                        <a:pt x="29" y="98"/>
                      </a:lnTo>
                      <a:cubicBezTo>
                        <a:pt x="52" y="121"/>
                        <a:pt x="52" y="121"/>
                        <a:pt x="75" y="121"/>
                      </a:cubicBezTo>
                      <a:cubicBezTo>
                        <a:pt x="75" y="121"/>
                        <a:pt x="98" y="121"/>
                        <a:pt x="121" y="98"/>
                      </a:cubicBezTo>
                      <a:lnTo>
                        <a:pt x="121" y="69"/>
                      </a:lnTo>
                      <a:lnTo>
                        <a:pt x="121" y="23"/>
                      </a:lnTo>
                      <a:cubicBezTo>
                        <a:pt x="98" y="0"/>
                        <a:pt x="75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4" name="Google Shape;914;p39">
              <a:extLst>
                <a:ext uri="{FF2B5EF4-FFF2-40B4-BE49-F238E27FC236}">
                  <a16:creationId xmlns:a16="http://schemas.microsoft.com/office/drawing/2014/main" id="{63F3DB8A-0191-1A9F-CA3B-8C71F7E4BDE0}"/>
                </a:ext>
              </a:extLst>
            </p:cNvPr>
            <p:cNvCxnSpPr/>
            <p:nvPr/>
          </p:nvCxnSpPr>
          <p:spPr>
            <a:xfrm>
              <a:off x="2376025" y="3838838"/>
              <a:ext cx="933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" name="Graphic 13" descr="Question mark with solid fill">
            <a:extLst>
              <a:ext uri="{FF2B5EF4-FFF2-40B4-BE49-F238E27FC236}">
                <a16:creationId xmlns:a16="http://schemas.microsoft.com/office/drawing/2014/main" id="{620E8F10-DEC6-E3A0-7051-EE5F24500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980" y="373668"/>
            <a:ext cx="748144" cy="748144"/>
          </a:xfrm>
          <a:prstGeom prst="rect">
            <a:avLst/>
          </a:prstGeom>
        </p:spPr>
      </p:pic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7106B718-3A0B-6F0A-50DA-B40A386D98C4}"/>
              </a:ext>
            </a:extLst>
          </p:cNvPr>
          <p:cNvSpPr/>
          <p:nvPr/>
        </p:nvSpPr>
        <p:spPr>
          <a:xfrm>
            <a:off x="29797" y="467938"/>
            <a:ext cx="2237509" cy="55960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Problem</a:t>
            </a:r>
            <a:endParaRPr lang="en-CA" sz="24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Google Shape;563;p31">
            <a:extLst>
              <a:ext uri="{FF2B5EF4-FFF2-40B4-BE49-F238E27FC236}">
                <a16:creationId xmlns:a16="http://schemas.microsoft.com/office/drawing/2014/main" id="{737AF6AF-8B34-D221-526C-3E701CC805DE}"/>
              </a:ext>
            </a:extLst>
          </p:cNvPr>
          <p:cNvSpPr/>
          <p:nvPr/>
        </p:nvSpPr>
        <p:spPr>
          <a:xfrm>
            <a:off x="2692169" y="1988871"/>
            <a:ext cx="515378" cy="834469"/>
          </a:xfrm>
          <a:custGeom>
            <a:avLst/>
            <a:gdLst/>
            <a:ahLst/>
            <a:cxnLst/>
            <a:rect l="l" t="t" r="r" b="b"/>
            <a:pathLst>
              <a:path w="1389" h="2249" extrusionOk="0">
                <a:moveTo>
                  <a:pt x="237" y="0"/>
                </a:moveTo>
                <a:cubicBezTo>
                  <a:pt x="190" y="0"/>
                  <a:pt x="143" y="21"/>
                  <a:pt x="108" y="62"/>
                </a:cubicBezTo>
                <a:lnTo>
                  <a:pt x="1" y="156"/>
                </a:lnTo>
                <a:lnTo>
                  <a:pt x="843" y="986"/>
                </a:lnTo>
                <a:cubicBezTo>
                  <a:pt x="912" y="1067"/>
                  <a:pt x="912" y="1192"/>
                  <a:pt x="843" y="1260"/>
                </a:cubicBezTo>
                <a:lnTo>
                  <a:pt x="1" y="2103"/>
                </a:lnTo>
                <a:lnTo>
                  <a:pt x="108" y="2197"/>
                </a:lnTo>
                <a:cubicBezTo>
                  <a:pt x="143" y="2232"/>
                  <a:pt x="190" y="2249"/>
                  <a:pt x="237" y="2249"/>
                </a:cubicBezTo>
                <a:cubicBezTo>
                  <a:pt x="285" y="2249"/>
                  <a:pt x="332" y="2232"/>
                  <a:pt x="366" y="2197"/>
                </a:cubicBezTo>
                <a:lnTo>
                  <a:pt x="1307" y="1260"/>
                </a:lnTo>
                <a:cubicBezTo>
                  <a:pt x="1389" y="1192"/>
                  <a:pt x="1389" y="1067"/>
                  <a:pt x="1307" y="986"/>
                </a:cubicBezTo>
                <a:lnTo>
                  <a:pt x="366" y="62"/>
                </a:lnTo>
                <a:cubicBezTo>
                  <a:pt x="332" y="21"/>
                  <a:pt x="285" y="0"/>
                  <a:pt x="2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64;p31">
            <a:extLst>
              <a:ext uri="{FF2B5EF4-FFF2-40B4-BE49-F238E27FC236}">
                <a16:creationId xmlns:a16="http://schemas.microsoft.com/office/drawing/2014/main" id="{131E30C9-A33E-D247-0C98-91CDDECDEC82}"/>
              </a:ext>
            </a:extLst>
          </p:cNvPr>
          <p:cNvSpPr/>
          <p:nvPr/>
        </p:nvSpPr>
        <p:spPr>
          <a:xfrm>
            <a:off x="2752649" y="2270120"/>
            <a:ext cx="156951" cy="270859"/>
          </a:xfrm>
          <a:custGeom>
            <a:avLst/>
            <a:gdLst/>
            <a:ahLst/>
            <a:cxnLst/>
            <a:rect l="l" t="t" r="r" b="b"/>
            <a:pathLst>
              <a:path w="423" h="730" extrusionOk="0">
                <a:moveTo>
                  <a:pt x="96" y="0"/>
                </a:moveTo>
                <a:cubicBezTo>
                  <a:pt x="46" y="0"/>
                  <a:pt x="1" y="38"/>
                  <a:pt x="1" y="94"/>
                </a:cubicBezTo>
                <a:lnTo>
                  <a:pt x="1" y="636"/>
                </a:lnTo>
                <a:cubicBezTo>
                  <a:pt x="1" y="692"/>
                  <a:pt x="46" y="730"/>
                  <a:pt x="96" y="730"/>
                </a:cubicBezTo>
                <a:cubicBezTo>
                  <a:pt x="119" y="730"/>
                  <a:pt x="143" y="722"/>
                  <a:pt x="164" y="705"/>
                </a:cubicBezTo>
                <a:lnTo>
                  <a:pt x="327" y="528"/>
                </a:lnTo>
                <a:cubicBezTo>
                  <a:pt x="422" y="447"/>
                  <a:pt x="422" y="296"/>
                  <a:pt x="327" y="202"/>
                </a:cubicBezTo>
                <a:lnTo>
                  <a:pt x="164" y="25"/>
                </a:lnTo>
                <a:cubicBezTo>
                  <a:pt x="143" y="8"/>
                  <a:pt x="119" y="0"/>
                  <a:pt x="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65;p31">
            <a:extLst>
              <a:ext uri="{FF2B5EF4-FFF2-40B4-BE49-F238E27FC236}">
                <a16:creationId xmlns:a16="http://schemas.microsoft.com/office/drawing/2014/main" id="{EFC6428B-516B-7739-B26F-3727D5DD42D0}"/>
              </a:ext>
            </a:extLst>
          </p:cNvPr>
          <p:cNvSpPr/>
          <p:nvPr/>
        </p:nvSpPr>
        <p:spPr>
          <a:xfrm>
            <a:off x="2752649" y="1988871"/>
            <a:ext cx="4199787" cy="815003"/>
          </a:xfrm>
          <a:custGeom>
            <a:avLst/>
            <a:gdLst/>
            <a:ahLst/>
            <a:cxnLst/>
            <a:rect l="l" t="t" r="r" b="b"/>
            <a:pathLst>
              <a:path w="6967" h="1837" extrusionOk="0">
                <a:moveTo>
                  <a:pt x="1" y="1"/>
                </a:moveTo>
                <a:lnTo>
                  <a:pt x="791" y="775"/>
                </a:lnTo>
                <a:cubicBezTo>
                  <a:pt x="830" y="817"/>
                  <a:pt x="843" y="870"/>
                  <a:pt x="843" y="912"/>
                </a:cubicBezTo>
                <a:cubicBezTo>
                  <a:pt x="843" y="968"/>
                  <a:pt x="830" y="1007"/>
                  <a:pt x="791" y="1049"/>
                </a:cubicBezTo>
                <a:lnTo>
                  <a:pt x="1" y="1836"/>
                </a:lnTo>
                <a:lnTo>
                  <a:pt x="6069" y="1836"/>
                </a:lnTo>
                <a:lnTo>
                  <a:pt x="6967" y="912"/>
                </a:lnTo>
                <a:lnTo>
                  <a:pt x="606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69;p31">
            <a:extLst>
              <a:ext uri="{FF2B5EF4-FFF2-40B4-BE49-F238E27FC236}">
                <a16:creationId xmlns:a16="http://schemas.microsoft.com/office/drawing/2014/main" id="{EA2A8BCC-D27D-AA73-61A8-CCFE13A59FAC}"/>
              </a:ext>
            </a:extLst>
          </p:cNvPr>
          <p:cNvSpPr/>
          <p:nvPr/>
        </p:nvSpPr>
        <p:spPr>
          <a:xfrm>
            <a:off x="2692169" y="3407927"/>
            <a:ext cx="515378" cy="838550"/>
          </a:xfrm>
          <a:custGeom>
            <a:avLst/>
            <a:gdLst/>
            <a:ahLst/>
            <a:cxnLst/>
            <a:rect l="l" t="t" r="r" b="b"/>
            <a:pathLst>
              <a:path w="1389" h="2260" extrusionOk="0">
                <a:moveTo>
                  <a:pt x="237" y="1"/>
                </a:moveTo>
                <a:cubicBezTo>
                  <a:pt x="190" y="1"/>
                  <a:pt x="143" y="21"/>
                  <a:pt x="108" y="62"/>
                </a:cubicBezTo>
                <a:lnTo>
                  <a:pt x="1" y="157"/>
                </a:lnTo>
                <a:lnTo>
                  <a:pt x="843" y="1003"/>
                </a:lnTo>
                <a:cubicBezTo>
                  <a:pt x="912" y="1068"/>
                  <a:pt x="912" y="1192"/>
                  <a:pt x="843" y="1261"/>
                </a:cubicBezTo>
                <a:lnTo>
                  <a:pt x="1" y="2103"/>
                </a:lnTo>
                <a:lnTo>
                  <a:pt x="108" y="2198"/>
                </a:lnTo>
                <a:cubicBezTo>
                  <a:pt x="143" y="2239"/>
                  <a:pt x="190" y="2259"/>
                  <a:pt x="237" y="2259"/>
                </a:cubicBezTo>
                <a:cubicBezTo>
                  <a:pt x="285" y="2259"/>
                  <a:pt x="332" y="2239"/>
                  <a:pt x="366" y="2198"/>
                </a:cubicBezTo>
                <a:lnTo>
                  <a:pt x="1307" y="1261"/>
                </a:lnTo>
                <a:cubicBezTo>
                  <a:pt x="1389" y="1192"/>
                  <a:pt x="1389" y="1068"/>
                  <a:pt x="1307" y="1003"/>
                </a:cubicBezTo>
                <a:lnTo>
                  <a:pt x="366" y="62"/>
                </a:lnTo>
                <a:cubicBezTo>
                  <a:pt x="332" y="21"/>
                  <a:pt x="285" y="1"/>
                  <a:pt x="2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70;p31">
            <a:extLst>
              <a:ext uri="{FF2B5EF4-FFF2-40B4-BE49-F238E27FC236}">
                <a16:creationId xmlns:a16="http://schemas.microsoft.com/office/drawing/2014/main" id="{4B264CE1-4A7F-4C07-B1BE-82EA2F14708B}"/>
              </a:ext>
            </a:extLst>
          </p:cNvPr>
          <p:cNvSpPr/>
          <p:nvPr/>
        </p:nvSpPr>
        <p:spPr>
          <a:xfrm>
            <a:off x="2752649" y="3690660"/>
            <a:ext cx="156951" cy="273456"/>
          </a:xfrm>
          <a:custGeom>
            <a:avLst/>
            <a:gdLst/>
            <a:ahLst/>
            <a:cxnLst/>
            <a:rect l="l" t="t" r="r" b="b"/>
            <a:pathLst>
              <a:path w="423" h="737" extrusionOk="0">
                <a:moveTo>
                  <a:pt x="88" y="1"/>
                </a:moveTo>
                <a:cubicBezTo>
                  <a:pt x="41" y="1"/>
                  <a:pt x="1" y="37"/>
                  <a:pt x="1" y="91"/>
                </a:cubicBezTo>
                <a:lnTo>
                  <a:pt x="1" y="649"/>
                </a:lnTo>
                <a:cubicBezTo>
                  <a:pt x="1" y="701"/>
                  <a:pt x="40" y="736"/>
                  <a:pt x="86" y="736"/>
                </a:cubicBezTo>
                <a:cubicBezTo>
                  <a:pt x="112" y="736"/>
                  <a:pt x="140" y="726"/>
                  <a:pt x="164" y="701"/>
                </a:cubicBezTo>
                <a:lnTo>
                  <a:pt x="327" y="538"/>
                </a:lnTo>
                <a:cubicBezTo>
                  <a:pt x="422" y="443"/>
                  <a:pt x="422" y="293"/>
                  <a:pt x="327" y="198"/>
                </a:cubicBezTo>
                <a:lnTo>
                  <a:pt x="164" y="35"/>
                </a:lnTo>
                <a:cubicBezTo>
                  <a:pt x="140" y="11"/>
                  <a:pt x="113" y="1"/>
                  <a:pt x="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71;p31">
            <a:extLst>
              <a:ext uri="{FF2B5EF4-FFF2-40B4-BE49-F238E27FC236}">
                <a16:creationId xmlns:a16="http://schemas.microsoft.com/office/drawing/2014/main" id="{9AA56AEF-F062-E16A-1009-F23393EE4AF4}"/>
              </a:ext>
            </a:extLst>
          </p:cNvPr>
          <p:cNvSpPr/>
          <p:nvPr/>
        </p:nvSpPr>
        <p:spPr>
          <a:xfrm>
            <a:off x="2883627" y="3407928"/>
            <a:ext cx="4199787" cy="759890"/>
          </a:xfrm>
          <a:custGeom>
            <a:avLst/>
            <a:gdLst/>
            <a:ahLst/>
            <a:cxnLst/>
            <a:rect l="l" t="t" r="r" b="b"/>
            <a:pathLst>
              <a:path w="6967" h="1836" extrusionOk="0">
                <a:moveTo>
                  <a:pt x="1" y="0"/>
                </a:moveTo>
                <a:lnTo>
                  <a:pt x="791" y="791"/>
                </a:lnTo>
                <a:cubicBezTo>
                  <a:pt x="830" y="817"/>
                  <a:pt x="843" y="872"/>
                  <a:pt x="843" y="912"/>
                </a:cubicBezTo>
                <a:cubicBezTo>
                  <a:pt x="843" y="967"/>
                  <a:pt x="830" y="1019"/>
                  <a:pt x="791" y="1049"/>
                </a:cubicBezTo>
                <a:lnTo>
                  <a:pt x="1" y="1836"/>
                </a:lnTo>
                <a:lnTo>
                  <a:pt x="6069" y="1836"/>
                </a:lnTo>
                <a:lnTo>
                  <a:pt x="6967" y="912"/>
                </a:lnTo>
                <a:lnTo>
                  <a:pt x="60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75;p31">
            <a:extLst>
              <a:ext uri="{FF2B5EF4-FFF2-40B4-BE49-F238E27FC236}">
                <a16:creationId xmlns:a16="http://schemas.microsoft.com/office/drawing/2014/main" id="{06F27626-8E5A-4A2A-0CED-F147CCDF415B}"/>
              </a:ext>
            </a:extLst>
          </p:cNvPr>
          <p:cNvSpPr/>
          <p:nvPr/>
        </p:nvSpPr>
        <p:spPr>
          <a:xfrm>
            <a:off x="1120248" y="1794305"/>
            <a:ext cx="1470634" cy="1270869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77;p31">
            <a:extLst>
              <a:ext uri="{FF2B5EF4-FFF2-40B4-BE49-F238E27FC236}">
                <a16:creationId xmlns:a16="http://schemas.microsoft.com/office/drawing/2014/main" id="{8DECAA1F-0007-4E0B-06FE-CD041614D2AF}"/>
              </a:ext>
            </a:extLst>
          </p:cNvPr>
          <p:cNvSpPr/>
          <p:nvPr/>
        </p:nvSpPr>
        <p:spPr>
          <a:xfrm>
            <a:off x="1148552" y="3191772"/>
            <a:ext cx="1470634" cy="1270869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84;p31">
            <a:extLst>
              <a:ext uri="{FF2B5EF4-FFF2-40B4-BE49-F238E27FC236}">
                <a16:creationId xmlns:a16="http://schemas.microsoft.com/office/drawing/2014/main" id="{C569BE0A-C2BF-3936-6C9F-C3D1BB0FEDED}"/>
              </a:ext>
            </a:extLst>
          </p:cNvPr>
          <p:cNvSpPr txBox="1"/>
          <p:nvPr/>
        </p:nvSpPr>
        <p:spPr>
          <a:xfrm>
            <a:off x="3155974" y="2128921"/>
            <a:ext cx="3655091" cy="58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Allow </a:t>
            </a:r>
            <a:r>
              <a:rPr lang="en-US" sz="1800" b="0" i="0" dirty="0" err="1">
                <a:solidFill>
                  <a:srgbClr val="0D0D0D"/>
                </a:solidFill>
                <a:effectLst/>
                <a:latin typeface="Söhne"/>
              </a:rPr>
              <a:t>hyperscanning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 BCI to allow two people to play an EEG game together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" name="Google Shape;585;p31">
            <a:extLst>
              <a:ext uri="{FF2B5EF4-FFF2-40B4-BE49-F238E27FC236}">
                <a16:creationId xmlns:a16="http://schemas.microsoft.com/office/drawing/2014/main" id="{A29E6D82-6A8D-1E0D-8B30-FB103FA7870F}"/>
              </a:ext>
            </a:extLst>
          </p:cNvPr>
          <p:cNvSpPr txBox="1"/>
          <p:nvPr/>
        </p:nvSpPr>
        <p:spPr>
          <a:xfrm>
            <a:off x="3399005" y="3559752"/>
            <a:ext cx="3316127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Fira Sans"/>
                <a:ea typeface="Fira Sans"/>
                <a:cs typeface="Fira Sans"/>
                <a:sym typeface="Fira Sans"/>
              </a:rPr>
              <a:t>Offering help for individuals with communication difficulties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076" name="Picture 4" descr="NIRx | fNIRS Systems | NIRS Devices">
            <a:extLst>
              <a:ext uri="{FF2B5EF4-FFF2-40B4-BE49-F238E27FC236}">
                <a16:creationId xmlns:a16="http://schemas.microsoft.com/office/drawing/2014/main" id="{9A4537CB-6688-FA64-3237-1ADC45BC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560" y="120791"/>
            <a:ext cx="2831722" cy="15367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217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NIRS Hyperscanning: A door to real-world social neuroscience research –  The Society for functional Near Infrared Spectroscopy">
            <a:extLst>
              <a:ext uri="{FF2B5EF4-FFF2-40B4-BE49-F238E27FC236}">
                <a16:creationId xmlns:a16="http://schemas.microsoft.com/office/drawing/2014/main" id="{B0369953-1FD3-B759-6F1E-F7AB52DC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80" y="0"/>
            <a:ext cx="9242597" cy="547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527510F2-AB60-A758-CAB1-C34010C6C69B}"/>
              </a:ext>
            </a:extLst>
          </p:cNvPr>
          <p:cNvSpPr/>
          <p:nvPr/>
        </p:nvSpPr>
        <p:spPr>
          <a:xfrm>
            <a:off x="2856138" y="1161287"/>
            <a:ext cx="2379265" cy="2526773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C9D85AA-003B-EC09-8940-C8952946AE23}"/>
              </a:ext>
            </a:extLst>
          </p:cNvPr>
          <p:cNvSpPr/>
          <p:nvPr/>
        </p:nvSpPr>
        <p:spPr>
          <a:xfrm>
            <a:off x="0" y="175989"/>
            <a:ext cx="3124200" cy="55960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Alpha War</a:t>
            </a:r>
            <a:endParaRPr lang="en-CA" sz="2400" i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Graphic 3" descr="Game controller with solid fill">
            <a:extLst>
              <a:ext uri="{FF2B5EF4-FFF2-40B4-BE49-F238E27FC236}">
                <a16:creationId xmlns:a16="http://schemas.microsoft.com/office/drawing/2014/main" id="{343E2594-C5ED-63C7-B05F-DF2210E40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630" y="873969"/>
            <a:ext cx="1658316" cy="1658316"/>
          </a:xfrm>
          <a:prstGeom prst="rect">
            <a:avLst/>
          </a:prstGeom>
        </p:spPr>
      </p:pic>
      <p:pic>
        <p:nvPicPr>
          <p:cNvPr id="2050" name="Picture 2" descr="VS Versus Logo, Letters for Sports Icon Graphic by sore88 · Creative Fabrica">
            <a:extLst>
              <a:ext uri="{FF2B5EF4-FFF2-40B4-BE49-F238E27FC236}">
                <a16:creationId xmlns:a16="http://schemas.microsoft.com/office/drawing/2014/main" id="{CFFDF652-6F7C-C78C-9394-A438E72F5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87" y="1873088"/>
            <a:ext cx="1653732" cy="110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tificial Intelligence outline">
            <a:extLst>
              <a:ext uri="{FF2B5EF4-FFF2-40B4-BE49-F238E27FC236}">
                <a16:creationId xmlns:a16="http://schemas.microsoft.com/office/drawing/2014/main" id="{56659F69-C261-1035-27D4-DDAB75A25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6940" y="1631399"/>
            <a:ext cx="793273" cy="793273"/>
          </a:xfrm>
          <a:prstGeom prst="rect">
            <a:avLst/>
          </a:prstGeom>
        </p:spPr>
      </p:pic>
      <p:pic>
        <p:nvPicPr>
          <p:cNvPr id="6" name="Graphic 5" descr="Artificial Intelligence outline">
            <a:extLst>
              <a:ext uri="{FF2B5EF4-FFF2-40B4-BE49-F238E27FC236}">
                <a16:creationId xmlns:a16="http://schemas.microsoft.com/office/drawing/2014/main" id="{8511F608-3685-825F-2725-2B161C58FA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42946" y="2584576"/>
            <a:ext cx="793273" cy="793273"/>
          </a:xfrm>
          <a:prstGeom prst="rect">
            <a:avLst/>
          </a:prstGeom>
        </p:spPr>
      </p:pic>
      <p:pic>
        <p:nvPicPr>
          <p:cNvPr id="10" name="Graphic 9" descr="Downward trend graph with solid fill">
            <a:extLst>
              <a:ext uri="{FF2B5EF4-FFF2-40B4-BE49-F238E27FC236}">
                <a16:creationId xmlns:a16="http://schemas.microsoft.com/office/drawing/2014/main" id="{83D04612-AB8D-F5D0-5A51-297A54062D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6205" y="2363090"/>
            <a:ext cx="3027218" cy="3027218"/>
          </a:xfrm>
          <a:prstGeom prst="rect">
            <a:avLst/>
          </a:prstGeom>
        </p:spPr>
      </p:pic>
      <p:pic>
        <p:nvPicPr>
          <p:cNvPr id="12" name="Graphic 11" descr="Crying face with solid fill with solid fill">
            <a:extLst>
              <a:ext uri="{FF2B5EF4-FFF2-40B4-BE49-F238E27FC236}">
                <a16:creationId xmlns:a16="http://schemas.microsoft.com/office/drawing/2014/main" id="{0E5D14C8-9C81-07A5-A6BE-6947ACEA00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5862" y="2666046"/>
            <a:ext cx="711803" cy="711803"/>
          </a:xfrm>
          <a:prstGeom prst="rect">
            <a:avLst/>
          </a:prstGeom>
        </p:spPr>
      </p:pic>
      <p:pic>
        <p:nvPicPr>
          <p:cNvPr id="14" name="Graphic 13" descr="Sunglasses face outline with solid fill">
            <a:extLst>
              <a:ext uri="{FF2B5EF4-FFF2-40B4-BE49-F238E27FC236}">
                <a16:creationId xmlns:a16="http://schemas.microsoft.com/office/drawing/2014/main" id="{2F0828D9-5291-C6E9-CFAA-0A8D0540DA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97619" y="4219997"/>
            <a:ext cx="651607" cy="6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4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4A560B1-A641-7653-6E43-99BFA232E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5" b="7597"/>
          <a:stretch/>
        </p:blipFill>
        <p:spPr bwMode="auto">
          <a:xfrm>
            <a:off x="258701" y="275782"/>
            <a:ext cx="8626598" cy="459193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CCF01C0-4787-823E-718C-00B7C4543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01" y="3615069"/>
            <a:ext cx="2020791" cy="13277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075EA8-4E01-164E-F71A-F17D4AC4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49435" y="3615069"/>
            <a:ext cx="1835864" cy="13277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red and blue scoreboard&#10;&#10;Description automatically generated">
            <a:extLst>
              <a:ext uri="{FF2B5EF4-FFF2-40B4-BE49-F238E27FC236}">
                <a16:creationId xmlns:a16="http://schemas.microsoft.com/office/drawing/2014/main" id="{8EB1F616-1938-BD4B-3AA2-14D81CDB9D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87" t="8529" r="55377" b="82319"/>
          <a:stretch/>
        </p:blipFill>
        <p:spPr>
          <a:xfrm>
            <a:off x="2279492" y="515675"/>
            <a:ext cx="867745" cy="372143"/>
          </a:xfrm>
          <a:prstGeom prst="rect">
            <a:avLst/>
          </a:prstGeom>
        </p:spPr>
      </p:pic>
      <p:pic>
        <p:nvPicPr>
          <p:cNvPr id="9" name="Picture 8" descr="A red and blue scoreboard&#10;&#10;Description automatically generated">
            <a:extLst>
              <a:ext uri="{FF2B5EF4-FFF2-40B4-BE49-F238E27FC236}">
                <a16:creationId xmlns:a16="http://schemas.microsoft.com/office/drawing/2014/main" id="{6D783B03-5631-941C-7836-02997AC84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48" t="9095" r="20439" b="83669"/>
          <a:stretch/>
        </p:blipFill>
        <p:spPr>
          <a:xfrm>
            <a:off x="992952" y="515676"/>
            <a:ext cx="1286540" cy="3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rtificial Intelligence outline">
            <a:extLst>
              <a:ext uri="{FF2B5EF4-FFF2-40B4-BE49-F238E27FC236}">
                <a16:creationId xmlns:a16="http://schemas.microsoft.com/office/drawing/2014/main" id="{098A2FF2-6BF9-84B2-5011-09BCEA15E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113" y="1937098"/>
            <a:ext cx="793273" cy="793273"/>
          </a:xfrm>
          <a:prstGeom prst="rect">
            <a:avLst/>
          </a:prstGeom>
        </p:spPr>
      </p:pic>
      <p:pic>
        <p:nvPicPr>
          <p:cNvPr id="7" name="Graphic 6" descr="Artificial Intelligence outline">
            <a:extLst>
              <a:ext uri="{FF2B5EF4-FFF2-40B4-BE49-F238E27FC236}">
                <a16:creationId xmlns:a16="http://schemas.microsoft.com/office/drawing/2014/main" id="{F5B475D8-3B3B-B126-61BE-81B2CACED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113" y="3203190"/>
            <a:ext cx="793273" cy="7932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06F16E-1706-A8D0-0F7C-1229B5F8FD8F}"/>
              </a:ext>
            </a:extLst>
          </p:cNvPr>
          <p:cNvCxnSpPr>
            <a:cxnSpLocks/>
          </p:cNvCxnSpPr>
          <p:nvPr/>
        </p:nvCxnSpPr>
        <p:spPr>
          <a:xfrm>
            <a:off x="988010" y="2238536"/>
            <a:ext cx="61506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74636-D538-CA61-C009-3092F7428D6A}"/>
              </a:ext>
            </a:extLst>
          </p:cNvPr>
          <p:cNvCxnSpPr>
            <a:cxnSpLocks/>
          </p:cNvCxnSpPr>
          <p:nvPr/>
        </p:nvCxnSpPr>
        <p:spPr>
          <a:xfrm>
            <a:off x="988010" y="3521959"/>
            <a:ext cx="53194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BF33F3-22EB-2904-C29A-7A36BF5BA7AF}"/>
              </a:ext>
            </a:extLst>
          </p:cNvPr>
          <p:cNvCxnSpPr>
            <a:cxnSpLocks/>
          </p:cNvCxnSpPr>
          <p:nvPr/>
        </p:nvCxnSpPr>
        <p:spPr>
          <a:xfrm flipV="1">
            <a:off x="2186922" y="1694365"/>
            <a:ext cx="889638" cy="3948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Eeg png images | PNGWing">
            <a:extLst>
              <a:ext uri="{FF2B5EF4-FFF2-40B4-BE49-F238E27FC236}">
                <a16:creationId xmlns:a16="http://schemas.microsoft.com/office/drawing/2014/main" id="{84CDE036-C28D-F89C-3531-40772117E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556" y1="23056" x2="71389" y2="23333"/>
                        <a14:foregroundMark x1="71389" y1="23333" x2="71944" y2="23611"/>
                        <a14:foregroundMark x1="20000" y1="57778" x2="39167" y2="68333"/>
                        <a14:foregroundMark x1="39167" y1="68333" x2="46111" y2="56389"/>
                        <a14:foregroundMark x1="46111" y1="56389" x2="26944" y2="56111"/>
                        <a14:foregroundMark x1="22500" y1="66944" x2="41389" y2="75278"/>
                        <a14:foregroundMark x1="41389" y1="75278" x2="49167" y2="61667"/>
                        <a14:foregroundMark x1="49167" y1="61667" x2="35278" y2="51389"/>
                        <a14:foregroundMark x1="35278" y1="51389" x2="20833" y2="53056"/>
                        <a14:foregroundMark x1="20833" y1="53056" x2="16944" y2="71944"/>
                        <a14:foregroundMark x1="16944" y1="71944" x2="25833" y2="7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17" y="1667989"/>
            <a:ext cx="1141093" cy="114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9A30D2-F787-22D0-AA22-33F8C17BF16C}"/>
              </a:ext>
            </a:extLst>
          </p:cNvPr>
          <p:cNvCxnSpPr>
            <a:cxnSpLocks/>
          </p:cNvCxnSpPr>
          <p:nvPr/>
        </p:nvCxnSpPr>
        <p:spPr>
          <a:xfrm>
            <a:off x="2259023" y="3628646"/>
            <a:ext cx="676521" cy="194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" name="Picture 2" descr="Eeg png images | PNGWing">
            <a:extLst>
              <a:ext uri="{FF2B5EF4-FFF2-40B4-BE49-F238E27FC236}">
                <a16:creationId xmlns:a16="http://schemas.microsoft.com/office/drawing/2014/main" id="{803977C9-A49F-467F-D9EE-68082F94C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556" y1="23056" x2="71389" y2="23333"/>
                        <a14:foregroundMark x1="71389" y1="23333" x2="71944" y2="23611"/>
                        <a14:foregroundMark x1="20000" y1="57778" x2="39167" y2="68333"/>
                        <a14:foregroundMark x1="39167" y1="68333" x2="46111" y2="56389"/>
                        <a14:foregroundMark x1="46111" y1="56389" x2="26944" y2="56111"/>
                        <a14:foregroundMark x1="22500" y1="66944" x2="41389" y2="75278"/>
                        <a14:foregroundMark x1="41389" y1="75278" x2="49167" y2="61667"/>
                        <a14:foregroundMark x1="49167" y1="61667" x2="35278" y2="51389"/>
                        <a14:foregroundMark x1="35278" y1="51389" x2="20833" y2="53056"/>
                        <a14:foregroundMark x1="20833" y1="53056" x2="16944" y2="71944"/>
                        <a14:foregroundMark x1="16944" y1="71944" x2="25833" y2="7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03" y="3058100"/>
            <a:ext cx="1141093" cy="114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776B464-BB69-0238-7D63-EBA4F521E3EC}"/>
              </a:ext>
            </a:extLst>
          </p:cNvPr>
          <p:cNvCxnSpPr>
            <a:cxnSpLocks/>
          </p:cNvCxnSpPr>
          <p:nvPr/>
        </p:nvCxnSpPr>
        <p:spPr>
          <a:xfrm>
            <a:off x="3981946" y="1667988"/>
            <a:ext cx="870023" cy="326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7A4B3A-7AF9-2849-C73E-B0C999F08002}"/>
              </a:ext>
            </a:extLst>
          </p:cNvPr>
          <p:cNvCxnSpPr>
            <a:cxnSpLocks/>
          </p:cNvCxnSpPr>
          <p:nvPr/>
        </p:nvCxnSpPr>
        <p:spPr>
          <a:xfrm flipV="1">
            <a:off x="3950328" y="3599826"/>
            <a:ext cx="901641" cy="216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Diamond 21">
            <a:extLst>
              <a:ext uri="{FF2B5EF4-FFF2-40B4-BE49-F238E27FC236}">
                <a16:creationId xmlns:a16="http://schemas.microsoft.com/office/drawing/2014/main" id="{35ADBE72-0BA0-567E-4FFC-3FB9A21FF2DD}"/>
              </a:ext>
            </a:extLst>
          </p:cNvPr>
          <p:cNvSpPr/>
          <p:nvPr/>
        </p:nvSpPr>
        <p:spPr>
          <a:xfrm>
            <a:off x="2935544" y="3447928"/>
            <a:ext cx="1006846" cy="75126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1683A2-2B4D-308D-DAD0-4BA1AC8D078E}"/>
              </a:ext>
            </a:extLst>
          </p:cNvPr>
          <p:cNvSpPr txBox="1"/>
          <p:nvPr/>
        </p:nvSpPr>
        <p:spPr>
          <a:xfrm>
            <a:off x="2840853" y="3675126"/>
            <a:ext cx="114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 Alpha Waves  </a:t>
            </a:r>
            <a:endParaRPr lang="en-CA" sz="105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C4DE143F-2F85-DB85-B8D3-D5908CCB29D9}"/>
              </a:ext>
            </a:extLst>
          </p:cNvPr>
          <p:cNvSpPr/>
          <p:nvPr/>
        </p:nvSpPr>
        <p:spPr>
          <a:xfrm>
            <a:off x="3065164" y="1350692"/>
            <a:ext cx="1073969" cy="68734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5191C-F574-F858-42BE-AD77C665A893}"/>
              </a:ext>
            </a:extLst>
          </p:cNvPr>
          <p:cNvSpPr txBox="1"/>
          <p:nvPr/>
        </p:nvSpPr>
        <p:spPr>
          <a:xfrm>
            <a:off x="3037300" y="1517598"/>
            <a:ext cx="114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 Alpha Waves  </a:t>
            </a:r>
            <a:endParaRPr lang="en-CA" sz="105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53BAE89B-315D-41D7-EA2A-42AFF69050A2}"/>
              </a:ext>
            </a:extLst>
          </p:cNvPr>
          <p:cNvSpPr/>
          <p:nvPr/>
        </p:nvSpPr>
        <p:spPr>
          <a:xfrm>
            <a:off x="4800226" y="1828800"/>
            <a:ext cx="1805126" cy="19871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9" name="Picture 4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BC3F15-06FA-5C79-1940-DB7F9BAE35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443" t="11214" r="27409" b="48220"/>
          <a:stretch/>
        </p:blipFill>
        <p:spPr>
          <a:xfrm>
            <a:off x="4836112" y="1929850"/>
            <a:ext cx="1731509" cy="9091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0" name="Picture 4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220B8F-D751-31A5-ACC2-73201AD33E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758" t="52529" r="27408" b="11898"/>
          <a:stretch/>
        </p:blipFill>
        <p:spPr>
          <a:xfrm>
            <a:off x="4836111" y="2893020"/>
            <a:ext cx="1731509" cy="835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039" name="Connector: Elbow 1038">
            <a:extLst>
              <a:ext uri="{FF2B5EF4-FFF2-40B4-BE49-F238E27FC236}">
                <a16:creationId xmlns:a16="http://schemas.microsoft.com/office/drawing/2014/main" id="{497D26BE-0EFD-0A6F-CFD1-F7E156AFCFD0}"/>
              </a:ext>
            </a:extLst>
          </p:cNvPr>
          <p:cNvCxnSpPr>
            <a:stCxn id="1037" idx="0"/>
          </p:cNvCxnSpPr>
          <p:nvPr/>
        </p:nvCxnSpPr>
        <p:spPr>
          <a:xfrm rot="5400000" flipH="1" flipV="1">
            <a:off x="6456241" y="681454"/>
            <a:ext cx="393894" cy="190079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E0789744-8CBF-6844-7AEA-399DA4EC427D}"/>
              </a:ext>
            </a:extLst>
          </p:cNvPr>
          <p:cNvCxnSpPr>
            <a:cxnSpLocks/>
            <a:stCxn id="1037" idx="2"/>
          </p:cNvCxnSpPr>
          <p:nvPr/>
        </p:nvCxnSpPr>
        <p:spPr>
          <a:xfrm rot="16200000" flipH="1">
            <a:off x="6405701" y="3113043"/>
            <a:ext cx="494974" cy="190079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B41F727E-3E39-ECD5-E940-029D8E63D3EC}"/>
              </a:ext>
            </a:extLst>
          </p:cNvPr>
          <p:cNvSpPr txBox="1"/>
          <p:nvPr/>
        </p:nvSpPr>
        <p:spPr>
          <a:xfrm>
            <a:off x="6316395" y="1100114"/>
            <a:ext cx="59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</a:t>
            </a:r>
            <a:endParaRPr lang="en-CA" i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9BC8ACF-233B-432E-48E6-68522887787E}"/>
              </a:ext>
            </a:extLst>
          </p:cNvPr>
          <p:cNvSpPr txBox="1"/>
          <p:nvPr/>
        </p:nvSpPr>
        <p:spPr>
          <a:xfrm>
            <a:off x="6354250" y="4406233"/>
            <a:ext cx="59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</a:t>
            </a:r>
            <a:endParaRPr lang="en-CA" i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4" name="Star: 6 Points 1043">
            <a:extLst>
              <a:ext uri="{FF2B5EF4-FFF2-40B4-BE49-F238E27FC236}">
                <a16:creationId xmlns:a16="http://schemas.microsoft.com/office/drawing/2014/main" id="{7987046B-AD51-8812-D7F4-F822C166367F}"/>
              </a:ext>
            </a:extLst>
          </p:cNvPr>
          <p:cNvSpPr/>
          <p:nvPr/>
        </p:nvSpPr>
        <p:spPr>
          <a:xfrm>
            <a:off x="7484430" y="3872203"/>
            <a:ext cx="1021720" cy="877452"/>
          </a:xfrm>
          <a:prstGeom prst="star6">
            <a:avLst/>
          </a:prstGeom>
          <a:solidFill>
            <a:srgbClr val="E3F30D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3826908-980D-FF19-6AB6-7A54E97C8329}"/>
              </a:ext>
            </a:extLst>
          </p:cNvPr>
          <p:cNvSpPr txBox="1"/>
          <p:nvPr/>
        </p:nvSpPr>
        <p:spPr>
          <a:xfrm>
            <a:off x="7763229" y="4157040"/>
            <a:ext cx="5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Lose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046" name="Flowchart: Preparation 1045">
            <a:extLst>
              <a:ext uri="{FF2B5EF4-FFF2-40B4-BE49-F238E27FC236}">
                <a16:creationId xmlns:a16="http://schemas.microsoft.com/office/drawing/2014/main" id="{40DE3567-7B68-060F-6058-009CC6A9ADD6}"/>
              </a:ext>
            </a:extLst>
          </p:cNvPr>
          <p:cNvSpPr/>
          <p:nvPr/>
        </p:nvSpPr>
        <p:spPr>
          <a:xfrm>
            <a:off x="7599793" y="1156225"/>
            <a:ext cx="906357" cy="538005"/>
          </a:xfrm>
          <a:prstGeom prst="flowChartPreparation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3AC50CCC-821D-37BF-A932-A64090FBDCB1}"/>
              </a:ext>
            </a:extLst>
          </p:cNvPr>
          <p:cNvSpPr txBox="1"/>
          <p:nvPr/>
        </p:nvSpPr>
        <p:spPr>
          <a:xfrm>
            <a:off x="7424743" y="1236199"/>
            <a:ext cx="1141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</a:t>
            </a:r>
            <a:endParaRPr lang="en-CA" dirty="0"/>
          </a:p>
        </p:txBody>
      </p: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280DC675-00FD-F01F-C76F-7582D49057CA}"/>
              </a:ext>
            </a:extLst>
          </p:cNvPr>
          <p:cNvCxnSpPr>
            <a:cxnSpLocks/>
          </p:cNvCxnSpPr>
          <p:nvPr/>
        </p:nvCxnSpPr>
        <p:spPr>
          <a:xfrm>
            <a:off x="285673" y="0"/>
            <a:ext cx="0" cy="3628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880EFB5B-40CB-124E-E559-69840656FF99}"/>
              </a:ext>
            </a:extLst>
          </p:cNvPr>
          <p:cNvCxnSpPr/>
          <p:nvPr/>
        </p:nvCxnSpPr>
        <p:spPr>
          <a:xfrm>
            <a:off x="285673" y="2333734"/>
            <a:ext cx="2418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5FC99ADF-66BB-3723-E737-C7BD34216323}"/>
              </a:ext>
            </a:extLst>
          </p:cNvPr>
          <p:cNvCxnSpPr/>
          <p:nvPr/>
        </p:nvCxnSpPr>
        <p:spPr>
          <a:xfrm>
            <a:off x="285673" y="3628646"/>
            <a:ext cx="2418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68" name="Arrow: Pentagon 1067">
            <a:extLst>
              <a:ext uri="{FF2B5EF4-FFF2-40B4-BE49-F238E27FC236}">
                <a16:creationId xmlns:a16="http://schemas.microsoft.com/office/drawing/2014/main" id="{D3D27D56-9022-E3FA-5AAE-74A58AE1441A}"/>
              </a:ext>
            </a:extLst>
          </p:cNvPr>
          <p:cNvSpPr/>
          <p:nvPr/>
        </p:nvSpPr>
        <p:spPr>
          <a:xfrm>
            <a:off x="285673" y="66597"/>
            <a:ext cx="2190241" cy="485325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C4DB8F7B-8642-A392-54DE-CA386AD0DD5E}"/>
              </a:ext>
            </a:extLst>
          </p:cNvPr>
          <p:cNvSpPr txBox="1"/>
          <p:nvPr/>
        </p:nvSpPr>
        <p:spPr>
          <a:xfrm>
            <a:off x="353780" y="122433"/>
            <a:ext cx="165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/>
              <a:t>Algorithm</a:t>
            </a:r>
            <a:endParaRPr lang="en-CA" sz="1800" b="1" i="1"/>
          </a:p>
        </p:txBody>
      </p:sp>
    </p:spTree>
    <p:extLst>
      <p:ext uri="{BB962C8B-B14F-4D97-AF65-F5344CB8AC3E}">
        <p14:creationId xmlns:p14="http://schemas.microsoft.com/office/powerpoint/2010/main" val="3559022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green squares and text&#10;&#10;Description automatically generated">
            <a:extLst>
              <a:ext uri="{FF2B5EF4-FFF2-40B4-BE49-F238E27FC236}">
                <a16:creationId xmlns:a16="http://schemas.microsoft.com/office/drawing/2014/main" id="{3E7F86A7-DCD0-83CA-190E-C357651C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202"/>
            <a:ext cx="9144000" cy="4405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180000" y="339835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</a:t>
            </a:r>
            <a:r>
              <a:rPr lang="en-US" altLang="en-GB"/>
              <a:t>enefit</a:t>
            </a:r>
            <a:r>
              <a:rPr lang="en-GB"/>
              <a:t>s</a:t>
            </a:r>
          </a:p>
        </p:txBody>
      </p:sp>
      <p:sp>
        <p:nvSpPr>
          <p:cNvPr id="69" name="Google Shape;69;p16"/>
          <p:cNvSpPr txBox="1"/>
          <p:nvPr/>
        </p:nvSpPr>
        <p:spPr>
          <a:xfrm>
            <a:off x="519178" y="1507622"/>
            <a:ext cx="2235200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G</a:t>
            </a:r>
            <a:r>
              <a:rPr 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et better at paying attention, making decisions, and remembering things</a:t>
            </a:r>
          </a:p>
        </p:txBody>
      </p:sp>
      <p:sp>
        <p:nvSpPr>
          <p:cNvPr id="70" name="Google Shape;70;p16"/>
          <p:cNvSpPr txBox="1"/>
          <p:nvPr/>
        </p:nvSpPr>
        <p:spPr>
          <a:xfrm>
            <a:off x="384558" y="1040262"/>
            <a:ext cx="2325370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Attention and Cognitive Engagement</a:t>
            </a:r>
          </a:p>
        </p:txBody>
      </p:sp>
      <p:sp>
        <p:nvSpPr>
          <p:cNvPr id="71" name="Google Shape;71;p16"/>
          <p:cNvSpPr txBox="1"/>
          <p:nvPr/>
        </p:nvSpPr>
        <p:spPr>
          <a:xfrm>
            <a:off x="6746434" y="1096588"/>
            <a:ext cx="1965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3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Emotional Regulation and Stress Reduction</a:t>
            </a:r>
          </a:p>
        </p:txBody>
      </p:sp>
      <p:sp>
        <p:nvSpPr>
          <p:cNvPr id="72" name="Google Shape;72;p16"/>
          <p:cNvSpPr txBox="1"/>
          <p:nvPr/>
        </p:nvSpPr>
        <p:spPr>
          <a:xfrm>
            <a:off x="6750788" y="1786974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M</a:t>
            </a:r>
            <a:r>
              <a:rPr 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akes our brains release chemicals that make us feel good, like dopamine and serotonin</a:t>
            </a:r>
          </a:p>
        </p:txBody>
      </p:sp>
      <p:sp>
        <p:nvSpPr>
          <p:cNvPr id="73" name="Google Shape;73;p16"/>
          <p:cNvSpPr txBox="1"/>
          <p:nvPr/>
        </p:nvSpPr>
        <p:spPr>
          <a:xfrm>
            <a:off x="6569075" y="2796756"/>
            <a:ext cx="2164080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altLang="en-GB" sz="1700" dirty="0">
                <a:solidFill>
                  <a:schemeClr val="accent4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Neurogenesis and the Brain</a:t>
            </a:r>
          </a:p>
        </p:txBody>
      </p:sp>
      <p:sp>
        <p:nvSpPr>
          <p:cNvPr id="74" name="Google Shape;74;p16"/>
          <p:cNvSpPr txBox="1"/>
          <p:nvPr/>
        </p:nvSpPr>
        <p:spPr>
          <a:xfrm>
            <a:off x="6767830" y="3357280"/>
            <a:ext cx="1965325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O</a:t>
            </a:r>
            <a:r>
              <a:rPr 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ur brains grow and get stronger, helping us learn new things and stay sharp as we grow older</a:t>
            </a:r>
          </a:p>
        </p:txBody>
      </p:sp>
      <p:sp>
        <p:nvSpPr>
          <p:cNvPr id="81" name="Google Shape;81;p16"/>
          <p:cNvSpPr txBox="1"/>
          <p:nvPr/>
        </p:nvSpPr>
        <p:spPr>
          <a:xfrm>
            <a:off x="13839325" y="943356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Planet Mercury is the closest object to the Sun</a:t>
            </a:r>
            <a:endParaRPr sz="1200"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3839325" y="59650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4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Mercury</a:t>
            </a:r>
            <a:endParaRPr sz="1700">
              <a:solidFill>
                <a:schemeClr val="accent4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3839325" y="184765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6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Mars</a:t>
            </a:r>
            <a:endParaRPr sz="1700">
              <a:solidFill>
                <a:schemeClr val="accent6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3839325" y="2194503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Despite being red,</a:t>
            </a:r>
            <a:br>
              <a:rPr 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</a:br>
            <a:r>
              <a:rPr 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Mars is a cold place</a:t>
            </a:r>
            <a:endParaRPr sz="1200"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3839325" y="311018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5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Jupiter</a:t>
            </a:r>
            <a:endParaRPr sz="1700">
              <a:solidFill>
                <a:schemeClr val="accent5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3839325" y="3457039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Jupiter is a gas giant</a:t>
            </a:r>
            <a:br>
              <a:rPr 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</a:br>
            <a:r>
              <a:rPr lang="en-GB" sz="1200"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and the biggest planet</a:t>
            </a:r>
            <a:endParaRPr sz="1200"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grpSp>
        <p:nvGrpSpPr>
          <p:cNvPr id="87" name="Google Shape;87;p16"/>
          <p:cNvGrpSpPr/>
          <p:nvPr/>
        </p:nvGrpSpPr>
        <p:grpSpPr>
          <a:xfrm>
            <a:off x="2736050" y="987595"/>
            <a:ext cx="3672000" cy="3672000"/>
            <a:chOff x="2736050" y="970450"/>
            <a:chExt cx="3672000" cy="3672000"/>
          </a:xfrm>
        </p:grpSpPr>
        <p:sp>
          <p:nvSpPr>
            <p:cNvPr id="88" name="Google Shape;88;p16"/>
            <p:cNvSpPr/>
            <p:nvPr/>
          </p:nvSpPr>
          <p:spPr>
            <a:xfrm>
              <a:off x="2736050" y="970450"/>
              <a:ext cx="3672000" cy="3672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3443962" y="2671843"/>
              <a:ext cx="705181" cy="681400"/>
            </a:xfrm>
            <a:custGeom>
              <a:avLst/>
              <a:gdLst/>
              <a:ahLst/>
              <a:cxnLst/>
              <a:rect l="l" t="t" r="r" b="b"/>
              <a:pathLst>
                <a:path w="4831" h="4668" extrusionOk="0">
                  <a:moveTo>
                    <a:pt x="301" y="1"/>
                  </a:moveTo>
                  <a:cubicBezTo>
                    <a:pt x="137" y="1"/>
                    <a:pt x="0" y="138"/>
                    <a:pt x="0" y="285"/>
                  </a:cubicBezTo>
                  <a:cubicBezTo>
                    <a:pt x="13" y="448"/>
                    <a:pt x="150" y="586"/>
                    <a:pt x="301" y="586"/>
                  </a:cubicBezTo>
                  <a:lnTo>
                    <a:pt x="340" y="586"/>
                  </a:lnTo>
                  <a:cubicBezTo>
                    <a:pt x="1538" y="586"/>
                    <a:pt x="2518" y="1539"/>
                    <a:pt x="2544" y="2751"/>
                  </a:cubicBezTo>
                  <a:cubicBezTo>
                    <a:pt x="2518" y="2751"/>
                    <a:pt x="2492" y="2764"/>
                    <a:pt x="2463" y="2777"/>
                  </a:cubicBezTo>
                  <a:cubicBezTo>
                    <a:pt x="1770" y="3048"/>
                    <a:pt x="1225" y="3580"/>
                    <a:pt x="924" y="4260"/>
                  </a:cubicBezTo>
                  <a:cubicBezTo>
                    <a:pt x="859" y="4410"/>
                    <a:pt x="924" y="4586"/>
                    <a:pt x="1075" y="4655"/>
                  </a:cubicBezTo>
                  <a:cubicBezTo>
                    <a:pt x="1117" y="4668"/>
                    <a:pt x="1156" y="4668"/>
                    <a:pt x="1199" y="4668"/>
                  </a:cubicBezTo>
                  <a:cubicBezTo>
                    <a:pt x="1306" y="4668"/>
                    <a:pt x="1414" y="4612"/>
                    <a:pt x="1470" y="4491"/>
                  </a:cubicBezTo>
                  <a:cubicBezTo>
                    <a:pt x="1702" y="3959"/>
                    <a:pt x="2136" y="3538"/>
                    <a:pt x="2681" y="3322"/>
                  </a:cubicBezTo>
                  <a:cubicBezTo>
                    <a:pt x="2948" y="3218"/>
                    <a:pt x="3225" y="3166"/>
                    <a:pt x="3500" y="3166"/>
                  </a:cubicBezTo>
                  <a:cubicBezTo>
                    <a:pt x="3800" y="3166"/>
                    <a:pt x="4098" y="3227"/>
                    <a:pt x="4383" y="3348"/>
                  </a:cubicBezTo>
                  <a:cubicBezTo>
                    <a:pt x="4418" y="3367"/>
                    <a:pt x="4457" y="3375"/>
                    <a:pt x="4496" y="3375"/>
                  </a:cubicBezTo>
                  <a:cubicBezTo>
                    <a:pt x="4604" y="3375"/>
                    <a:pt x="4714" y="3309"/>
                    <a:pt x="4762" y="3198"/>
                  </a:cubicBezTo>
                  <a:cubicBezTo>
                    <a:pt x="4830" y="3048"/>
                    <a:pt x="4762" y="2872"/>
                    <a:pt x="4615" y="2803"/>
                  </a:cubicBezTo>
                  <a:cubicBezTo>
                    <a:pt x="4257" y="2651"/>
                    <a:pt x="3886" y="2575"/>
                    <a:pt x="3509" y="2575"/>
                  </a:cubicBezTo>
                  <a:cubicBezTo>
                    <a:pt x="3382" y="2575"/>
                    <a:pt x="3256" y="2583"/>
                    <a:pt x="3129" y="2601"/>
                  </a:cubicBezTo>
                  <a:cubicBezTo>
                    <a:pt x="3034" y="1144"/>
                    <a:pt x="1809" y="1"/>
                    <a:pt x="340" y="1"/>
                  </a:cubicBezTo>
                  <a:close/>
                </a:path>
              </a:pathLst>
            </a:custGeom>
            <a:solidFill>
              <a:srgbClr val="64D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16"/>
            <p:cNvGrpSpPr/>
            <p:nvPr/>
          </p:nvGrpSpPr>
          <p:grpSpPr>
            <a:xfrm>
              <a:off x="3199901" y="1168350"/>
              <a:ext cx="1344431" cy="3275769"/>
              <a:chOff x="3199901" y="1168350"/>
              <a:chExt cx="1344431" cy="3275769"/>
            </a:xfrm>
          </p:grpSpPr>
          <p:sp>
            <p:nvSpPr>
              <p:cNvPr id="91" name="Google Shape;91;p16"/>
              <p:cNvSpPr/>
              <p:nvPr/>
            </p:nvSpPr>
            <p:spPr>
              <a:xfrm>
                <a:off x="3250259" y="1229949"/>
                <a:ext cx="1294072" cy="3152199"/>
              </a:xfrm>
              <a:custGeom>
                <a:avLst/>
                <a:gdLst/>
                <a:ahLst/>
                <a:cxnLst/>
                <a:rect l="l" t="t" r="r" b="b"/>
                <a:pathLst>
                  <a:path w="8195" h="19962" extrusionOk="0">
                    <a:moveTo>
                      <a:pt x="6545" y="0"/>
                    </a:moveTo>
                    <a:cubicBezTo>
                      <a:pt x="5745" y="0"/>
                      <a:pt x="5092" y="654"/>
                      <a:pt x="5092" y="1457"/>
                    </a:cubicBezTo>
                    <a:lnTo>
                      <a:pt x="5092" y="1525"/>
                    </a:lnTo>
                    <a:cubicBezTo>
                      <a:pt x="4875" y="1457"/>
                      <a:pt x="4650" y="1424"/>
                      <a:pt x="4426" y="1424"/>
                    </a:cubicBezTo>
                    <a:cubicBezTo>
                      <a:pt x="3849" y="1424"/>
                      <a:pt x="3276" y="1646"/>
                      <a:pt x="2845" y="2068"/>
                    </a:cubicBezTo>
                    <a:cubicBezTo>
                      <a:pt x="2750" y="2179"/>
                      <a:pt x="2655" y="2286"/>
                      <a:pt x="2574" y="2407"/>
                    </a:cubicBezTo>
                    <a:cubicBezTo>
                      <a:pt x="2437" y="2600"/>
                      <a:pt x="2355" y="2789"/>
                      <a:pt x="2300" y="3008"/>
                    </a:cubicBezTo>
                    <a:cubicBezTo>
                      <a:pt x="2247" y="3185"/>
                      <a:pt x="2218" y="3361"/>
                      <a:pt x="2205" y="3550"/>
                    </a:cubicBezTo>
                    <a:cubicBezTo>
                      <a:pt x="1810" y="3701"/>
                      <a:pt x="1444" y="3932"/>
                      <a:pt x="1143" y="4233"/>
                    </a:cubicBezTo>
                    <a:cubicBezTo>
                      <a:pt x="627" y="4749"/>
                      <a:pt x="314" y="5428"/>
                      <a:pt x="275" y="6150"/>
                    </a:cubicBezTo>
                    <a:cubicBezTo>
                      <a:pt x="219" y="6790"/>
                      <a:pt x="382" y="7430"/>
                      <a:pt x="722" y="7959"/>
                    </a:cubicBezTo>
                    <a:cubicBezTo>
                      <a:pt x="601" y="8109"/>
                      <a:pt x="490" y="8260"/>
                      <a:pt x="396" y="8410"/>
                    </a:cubicBezTo>
                    <a:cubicBezTo>
                      <a:pt x="258" y="8629"/>
                      <a:pt x="151" y="8857"/>
                      <a:pt x="95" y="9119"/>
                    </a:cubicBezTo>
                    <a:cubicBezTo>
                      <a:pt x="30" y="9377"/>
                      <a:pt x="0" y="9648"/>
                      <a:pt x="0" y="9919"/>
                    </a:cubicBezTo>
                    <a:cubicBezTo>
                      <a:pt x="0" y="10751"/>
                      <a:pt x="327" y="11525"/>
                      <a:pt x="912" y="12097"/>
                    </a:cubicBezTo>
                    <a:cubicBezTo>
                      <a:pt x="791" y="12329"/>
                      <a:pt x="722" y="12587"/>
                      <a:pt x="696" y="12858"/>
                    </a:cubicBezTo>
                    <a:cubicBezTo>
                      <a:pt x="683" y="13008"/>
                      <a:pt x="667" y="13158"/>
                      <a:pt x="667" y="13309"/>
                    </a:cubicBezTo>
                    <a:cubicBezTo>
                      <a:pt x="667" y="14559"/>
                      <a:pt x="1431" y="15676"/>
                      <a:pt x="2600" y="16111"/>
                    </a:cubicBezTo>
                    <a:cubicBezTo>
                      <a:pt x="2626" y="17254"/>
                      <a:pt x="3541" y="18181"/>
                      <a:pt x="4667" y="18246"/>
                    </a:cubicBezTo>
                    <a:cubicBezTo>
                      <a:pt x="4684" y="18263"/>
                      <a:pt x="4684" y="18263"/>
                      <a:pt x="4697" y="18263"/>
                    </a:cubicBezTo>
                    <a:cubicBezTo>
                      <a:pt x="4778" y="18276"/>
                      <a:pt x="4847" y="18276"/>
                      <a:pt x="4929" y="18276"/>
                    </a:cubicBezTo>
                    <a:lnTo>
                      <a:pt x="5092" y="18276"/>
                    </a:lnTo>
                    <a:lnTo>
                      <a:pt x="5092" y="18491"/>
                    </a:lnTo>
                    <a:cubicBezTo>
                      <a:pt x="5092" y="19308"/>
                      <a:pt x="5745" y="19961"/>
                      <a:pt x="6545" y="19961"/>
                    </a:cubicBezTo>
                    <a:cubicBezTo>
                      <a:pt x="7362" y="19961"/>
                      <a:pt x="8015" y="19308"/>
                      <a:pt x="8015" y="18491"/>
                    </a:cubicBezTo>
                    <a:lnTo>
                      <a:pt x="8015" y="13309"/>
                    </a:lnTo>
                    <a:lnTo>
                      <a:pt x="8015" y="13295"/>
                    </a:lnTo>
                    <a:cubicBezTo>
                      <a:pt x="8126" y="13077"/>
                      <a:pt x="8194" y="12832"/>
                      <a:pt x="8194" y="12587"/>
                    </a:cubicBezTo>
                    <a:cubicBezTo>
                      <a:pt x="8194" y="12166"/>
                      <a:pt x="7554" y="11783"/>
                      <a:pt x="7280" y="11499"/>
                    </a:cubicBezTo>
                    <a:lnTo>
                      <a:pt x="7757" y="10859"/>
                    </a:lnTo>
                    <a:cubicBezTo>
                      <a:pt x="7920" y="10614"/>
                      <a:pt x="8015" y="10314"/>
                      <a:pt x="8015" y="10000"/>
                    </a:cubicBezTo>
                    <a:lnTo>
                      <a:pt x="8015" y="1457"/>
                    </a:lnTo>
                    <a:cubicBezTo>
                      <a:pt x="8015" y="654"/>
                      <a:pt x="7362" y="0"/>
                      <a:pt x="6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3199901" y="1168350"/>
                <a:ext cx="1344384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22441" extrusionOk="0">
                    <a:moveTo>
                      <a:pt x="7361" y="585"/>
                    </a:moveTo>
                    <a:cubicBezTo>
                      <a:pt x="7946" y="585"/>
                      <a:pt x="8423" y="1062"/>
                      <a:pt x="8423" y="1647"/>
                    </a:cubicBezTo>
                    <a:lnTo>
                      <a:pt x="8423" y="11238"/>
                    </a:lnTo>
                    <a:cubicBezTo>
                      <a:pt x="8423" y="11865"/>
                      <a:pt x="7920" y="12381"/>
                      <a:pt x="7280" y="12381"/>
                    </a:cubicBezTo>
                    <a:cubicBezTo>
                      <a:pt x="6653" y="12381"/>
                      <a:pt x="6137" y="11865"/>
                      <a:pt x="6137" y="11238"/>
                    </a:cubicBezTo>
                    <a:lnTo>
                      <a:pt x="6137" y="10314"/>
                    </a:lnTo>
                    <a:cubicBezTo>
                      <a:pt x="6803" y="10193"/>
                      <a:pt x="7361" y="9687"/>
                      <a:pt x="7511" y="8982"/>
                    </a:cubicBezTo>
                    <a:cubicBezTo>
                      <a:pt x="7551" y="8831"/>
                      <a:pt x="7443" y="8668"/>
                      <a:pt x="7293" y="8642"/>
                    </a:cubicBezTo>
                    <a:cubicBezTo>
                      <a:pt x="7266" y="8635"/>
                      <a:pt x="7240" y="8632"/>
                      <a:pt x="7215" y="8632"/>
                    </a:cubicBezTo>
                    <a:cubicBezTo>
                      <a:pt x="7084" y="8632"/>
                      <a:pt x="6973" y="8721"/>
                      <a:pt x="6940" y="8858"/>
                    </a:cubicBezTo>
                    <a:cubicBezTo>
                      <a:pt x="6822" y="9399"/>
                      <a:pt x="6348" y="9757"/>
                      <a:pt x="5820" y="9757"/>
                    </a:cubicBezTo>
                    <a:cubicBezTo>
                      <a:pt x="5736" y="9757"/>
                      <a:pt x="5650" y="9748"/>
                      <a:pt x="5565" y="9729"/>
                    </a:cubicBezTo>
                    <a:lnTo>
                      <a:pt x="5470" y="9729"/>
                    </a:lnTo>
                    <a:cubicBezTo>
                      <a:pt x="4654" y="9566"/>
                      <a:pt x="4027" y="8844"/>
                      <a:pt x="4027" y="7989"/>
                    </a:cubicBezTo>
                    <a:cubicBezTo>
                      <a:pt x="4027" y="7061"/>
                      <a:pt x="4735" y="6300"/>
                      <a:pt x="5634" y="6219"/>
                    </a:cubicBezTo>
                    <a:lnTo>
                      <a:pt x="5634" y="6313"/>
                    </a:lnTo>
                    <a:cubicBezTo>
                      <a:pt x="5634" y="7198"/>
                      <a:pt x="6339" y="7907"/>
                      <a:pt x="7224" y="7907"/>
                    </a:cubicBezTo>
                    <a:cubicBezTo>
                      <a:pt x="7387" y="7907"/>
                      <a:pt x="7524" y="7783"/>
                      <a:pt x="7524" y="7620"/>
                    </a:cubicBezTo>
                    <a:cubicBezTo>
                      <a:pt x="7524" y="7456"/>
                      <a:pt x="7387" y="7319"/>
                      <a:pt x="7224" y="7319"/>
                    </a:cubicBezTo>
                    <a:cubicBezTo>
                      <a:pt x="6666" y="7319"/>
                      <a:pt x="6218" y="6872"/>
                      <a:pt x="6218" y="6313"/>
                    </a:cubicBezTo>
                    <a:cubicBezTo>
                      <a:pt x="6218" y="5755"/>
                      <a:pt x="6666" y="5308"/>
                      <a:pt x="7224" y="5308"/>
                    </a:cubicBezTo>
                    <a:cubicBezTo>
                      <a:pt x="7387" y="5308"/>
                      <a:pt x="7524" y="5170"/>
                      <a:pt x="7524" y="5007"/>
                    </a:cubicBezTo>
                    <a:cubicBezTo>
                      <a:pt x="7524" y="4844"/>
                      <a:pt x="7387" y="4707"/>
                      <a:pt x="7224" y="4707"/>
                    </a:cubicBezTo>
                    <a:cubicBezTo>
                      <a:pt x="6597" y="4707"/>
                      <a:pt x="6042" y="5089"/>
                      <a:pt x="5781" y="5621"/>
                    </a:cubicBezTo>
                    <a:cubicBezTo>
                      <a:pt x="4491" y="5634"/>
                      <a:pt x="3442" y="6682"/>
                      <a:pt x="3442" y="7989"/>
                    </a:cubicBezTo>
                    <a:cubicBezTo>
                      <a:pt x="3442" y="9197"/>
                      <a:pt x="4366" y="10206"/>
                      <a:pt x="5552" y="10340"/>
                    </a:cubicBezTo>
                    <a:lnTo>
                      <a:pt x="5552" y="11238"/>
                    </a:lnTo>
                    <a:cubicBezTo>
                      <a:pt x="5552" y="12192"/>
                      <a:pt x="6326" y="12969"/>
                      <a:pt x="7280" y="12969"/>
                    </a:cubicBezTo>
                    <a:lnTo>
                      <a:pt x="7456" y="12969"/>
                    </a:lnTo>
                    <a:cubicBezTo>
                      <a:pt x="8096" y="12969"/>
                      <a:pt x="8612" y="13498"/>
                      <a:pt x="8612" y="14138"/>
                    </a:cubicBezTo>
                    <a:cubicBezTo>
                      <a:pt x="8612" y="14791"/>
                      <a:pt x="8096" y="15307"/>
                      <a:pt x="7456" y="15307"/>
                    </a:cubicBezTo>
                    <a:cubicBezTo>
                      <a:pt x="7293" y="15307"/>
                      <a:pt x="7155" y="15445"/>
                      <a:pt x="7155" y="15608"/>
                    </a:cubicBezTo>
                    <a:cubicBezTo>
                      <a:pt x="7155" y="15771"/>
                      <a:pt x="7293" y="15892"/>
                      <a:pt x="7456" y="15892"/>
                    </a:cubicBezTo>
                    <a:cubicBezTo>
                      <a:pt x="7809" y="15892"/>
                      <a:pt x="8148" y="15784"/>
                      <a:pt x="8423" y="15595"/>
                    </a:cubicBezTo>
                    <a:lnTo>
                      <a:pt x="8423" y="16274"/>
                    </a:lnTo>
                    <a:cubicBezTo>
                      <a:pt x="8423" y="16901"/>
                      <a:pt x="7920" y="17417"/>
                      <a:pt x="7280" y="17417"/>
                    </a:cubicBezTo>
                    <a:cubicBezTo>
                      <a:pt x="7074" y="17417"/>
                      <a:pt x="6884" y="17362"/>
                      <a:pt x="6721" y="17267"/>
                    </a:cubicBezTo>
                    <a:cubicBezTo>
                      <a:pt x="6695" y="17241"/>
                      <a:pt x="6666" y="17228"/>
                      <a:pt x="6639" y="17215"/>
                    </a:cubicBezTo>
                    <a:cubicBezTo>
                      <a:pt x="6339" y="17009"/>
                      <a:pt x="6137" y="16656"/>
                      <a:pt x="6137" y="16274"/>
                    </a:cubicBezTo>
                    <a:lnTo>
                      <a:pt x="6137" y="15036"/>
                    </a:lnTo>
                    <a:cubicBezTo>
                      <a:pt x="6137" y="14873"/>
                      <a:pt x="6012" y="14736"/>
                      <a:pt x="5849" y="14736"/>
                    </a:cubicBezTo>
                    <a:cubicBezTo>
                      <a:pt x="5686" y="14736"/>
                      <a:pt x="5552" y="14873"/>
                      <a:pt x="5552" y="15036"/>
                    </a:cubicBezTo>
                    <a:lnTo>
                      <a:pt x="5552" y="16274"/>
                    </a:lnTo>
                    <a:cubicBezTo>
                      <a:pt x="5552" y="16562"/>
                      <a:pt x="5634" y="16846"/>
                      <a:pt x="5754" y="17091"/>
                    </a:cubicBezTo>
                    <a:cubicBezTo>
                      <a:pt x="5604" y="17104"/>
                      <a:pt x="5470" y="17133"/>
                      <a:pt x="5320" y="17198"/>
                    </a:cubicBezTo>
                    <a:cubicBezTo>
                      <a:pt x="4899" y="17362"/>
                      <a:pt x="4556" y="17688"/>
                      <a:pt x="4379" y="18113"/>
                    </a:cubicBezTo>
                    <a:cubicBezTo>
                      <a:pt x="4311" y="18260"/>
                      <a:pt x="4379" y="18423"/>
                      <a:pt x="4530" y="18492"/>
                    </a:cubicBezTo>
                    <a:cubicBezTo>
                      <a:pt x="4572" y="18505"/>
                      <a:pt x="4611" y="18521"/>
                      <a:pt x="4654" y="18521"/>
                    </a:cubicBezTo>
                    <a:cubicBezTo>
                      <a:pt x="4762" y="18521"/>
                      <a:pt x="4869" y="18452"/>
                      <a:pt x="4912" y="18341"/>
                    </a:cubicBezTo>
                    <a:cubicBezTo>
                      <a:pt x="5033" y="18070"/>
                      <a:pt x="5265" y="17852"/>
                      <a:pt x="5536" y="17744"/>
                    </a:cubicBezTo>
                    <a:cubicBezTo>
                      <a:pt x="5673" y="17690"/>
                      <a:pt x="5812" y="17663"/>
                      <a:pt x="5952" y="17663"/>
                    </a:cubicBezTo>
                    <a:cubicBezTo>
                      <a:pt x="6092" y="17663"/>
                      <a:pt x="6231" y="17690"/>
                      <a:pt x="6368" y="17744"/>
                    </a:cubicBezTo>
                    <a:cubicBezTo>
                      <a:pt x="6626" y="17907"/>
                      <a:pt x="6953" y="18002"/>
                      <a:pt x="7280" y="18002"/>
                    </a:cubicBezTo>
                    <a:cubicBezTo>
                      <a:pt x="7727" y="18002"/>
                      <a:pt x="8122" y="17839"/>
                      <a:pt x="8423" y="17567"/>
                    </a:cubicBezTo>
                    <a:lnTo>
                      <a:pt x="8423" y="20791"/>
                    </a:lnTo>
                    <a:cubicBezTo>
                      <a:pt x="8423" y="21379"/>
                      <a:pt x="7946" y="21852"/>
                      <a:pt x="7361" y="21852"/>
                    </a:cubicBezTo>
                    <a:cubicBezTo>
                      <a:pt x="6777" y="21852"/>
                      <a:pt x="6300" y="21379"/>
                      <a:pt x="6300" y="20791"/>
                    </a:cubicBezTo>
                    <a:lnTo>
                      <a:pt x="6300" y="20356"/>
                    </a:lnTo>
                    <a:cubicBezTo>
                      <a:pt x="6790" y="20112"/>
                      <a:pt x="7155" y="19648"/>
                      <a:pt x="7237" y="19076"/>
                    </a:cubicBezTo>
                    <a:cubicBezTo>
                      <a:pt x="7266" y="18913"/>
                      <a:pt x="7142" y="18766"/>
                      <a:pt x="6992" y="18737"/>
                    </a:cubicBezTo>
                    <a:cubicBezTo>
                      <a:pt x="6977" y="18734"/>
                      <a:pt x="6962" y="18733"/>
                      <a:pt x="6947" y="18733"/>
                    </a:cubicBezTo>
                    <a:cubicBezTo>
                      <a:pt x="6802" y="18733"/>
                      <a:pt x="6676" y="18845"/>
                      <a:pt x="6653" y="18982"/>
                    </a:cubicBezTo>
                    <a:cubicBezTo>
                      <a:pt x="6597" y="19377"/>
                      <a:pt x="6352" y="19690"/>
                      <a:pt x="6012" y="19854"/>
                    </a:cubicBezTo>
                    <a:cubicBezTo>
                      <a:pt x="5986" y="19854"/>
                      <a:pt x="5960" y="19854"/>
                      <a:pt x="5931" y="19867"/>
                    </a:cubicBezTo>
                    <a:cubicBezTo>
                      <a:pt x="5754" y="19909"/>
                      <a:pt x="5578" y="19935"/>
                      <a:pt x="5402" y="19935"/>
                    </a:cubicBezTo>
                    <a:cubicBezTo>
                      <a:pt x="4474" y="19935"/>
                      <a:pt x="3700" y="19269"/>
                      <a:pt x="3537" y="18384"/>
                    </a:cubicBezTo>
                    <a:cubicBezTo>
                      <a:pt x="3563" y="18328"/>
                      <a:pt x="3563" y="18276"/>
                      <a:pt x="3550" y="18221"/>
                    </a:cubicBezTo>
                    <a:cubicBezTo>
                      <a:pt x="3537" y="18165"/>
                      <a:pt x="3524" y="18113"/>
                      <a:pt x="3511" y="18044"/>
                    </a:cubicBezTo>
                    <a:lnTo>
                      <a:pt x="3511" y="17920"/>
                    </a:lnTo>
                    <a:cubicBezTo>
                      <a:pt x="3524" y="17881"/>
                      <a:pt x="3511" y="17839"/>
                      <a:pt x="3494" y="17799"/>
                    </a:cubicBezTo>
                    <a:cubicBezTo>
                      <a:pt x="3511" y="17104"/>
                      <a:pt x="3971" y="16464"/>
                      <a:pt x="4680" y="16287"/>
                    </a:cubicBezTo>
                    <a:cubicBezTo>
                      <a:pt x="4843" y="16248"/>
                      <a:pt x="4938" y="16085"/>
                      <a:pt x="4899" y="15935"/>
                    </a:cubicBezTo>
                    <a:cubicBezTo>
                      <a:pt x="4863" y="15796"/>
                      <a:pt x="4740" y="15707"/>
                      <a:pt x="4604" y="15707"/>
                    </a:cubicBezTo>
                    <a:cubicBezTo>
                      <a:pt x="4579" y="15707"/>
                      <a:pt x="4555" y="15710"/>
                      <a:pt x="4530" y="15716"/>
                    </a:cubicBezTo>
                    <a:cubicBezTo>
                      <a:pt x="3674" y="15948"/>
                      <a:pt x="3073" y="16656"/>
                      <a:pt x="2939" y="17473"/>
                    </a:cubicBezTo>
                    <a:cubicBezTo>
                      <a:pt x="1973" y="17022"/>
                      <a:pt x="1346" y="16055"/>
                      <a:pt x="1346" y="14955"/>
                    </a:cubicBezTo>
                    <a:lnTo>
                      <a:pt x="1346" y="14749"/>
                    </a:lnTo>
                    <a:cubicBezTo>
                      <a:pt x="1372" y="14710"/>
                      <a:pt x="1372" y="14667"/>
                      <a:pt x="1372" y="14628"/>
                    </a:cubicBezTo>
                    <a:lnTo>
                      <a:pt x="1372" y="14520"/>
                    </a:lnTo>
                    <a:cubicBezTo>
                      <a:pt x="1414" y="14275"/>
                      <a:pt x="1483" y="14031"/>
                      <a:pt x="1590" y="13799"/>
                    </a:cubicBezTo>
                    <a:cubicBezTo>
                      <a:pt x="1862" y="13335"/>
                      <a:pt x="2368" y="13021"/>
                      <a:pt x="2939" y="13008"/>
                    </a:cubicBezTo>
                    <a:cubicBezTo>
                      <a:pt x="3103" y="13008"/>
                      <a:pt x="3223" y="12871"/>
                      <a:pt x="3223" y="12724"/>
                    </a:cubicBezTo>
                    <a:cubicBezTo>
                      <a:pt x="3223" y="12561"/>
                      <a:pt x="3086" y="12424"/>
                      <a:pt x="2923" y="12424"/>
                    </a:cubicBezTo>
                    <a:cubicBezTo>
                      <a:pt x="2325" y="12437"/>
                      <a:pt x="1767" y="12695"/>
                      <a:pt x="1388" y="13103"/>
                    </a:cubicBezTo>
                    <a:cubicBezTo>
                      <a:pt x="869" y="12587"/>
                      <a:pt x="585" y="11891"/>
                      <a:pt x="585" y="11157"/>
                    </a:cubicBezTo>
                    <a:cubicBezTo>
                      <a:pt x="585" y="10967"/>
                      <a:pt x="611" y="10778"/>
                      <a:pt x="637" y="10601"/>
                    </a:cubicBezTo>
                    <a:cubicBezTo>
                      <a:pt x="666" y="10559"/>
                      <a:pt x="666" y="10533"/>
                      <a:pt x="679" y="10490"/>
                    </a:cubicBezTo>
                    <a:cubicBezTo>
                      <a:pt x="679" y="10464"/>
                      <a:pt x="679" y="10438"/>
                      <a:pt x="692" y="10409"/>
                    </a:cubicBezTo>
                    <a:cubicBezTo>
                      <a:pt x="748" y="10177"/>
                      <a:pt x="843" y="9961"/>
                      <a:pt x="950" y="9756"/>
                    </a:cubicBezTo>
                    <a:cubicBezTo>
                      <a:pt x="1243" y="9354"/>
                      <a:pt x="1734" y="9092"/>
                      <a:pt x="2254" y="9092"/>
                    </a:cubicBezTo>
                    <a:cubicBezTo>
                      <a:pt x="2313" y="9092"/>
                      <a:pt x="2373" y="9095"/>
                      <a:pt x="2433" y="9102"/>
                    </a:cubicBezTo>
                    <a:cubicBezTo>
                      <a:pt x="2442" y="9103"/>
                      <a:pt x="2451" y="9104"/>
                      <a:pt x="2460" y="9104"/>
                    </a:cubicBezTo>
                    <a:cubicBezTo>
                      <a:pt x="2612" y="9104"/>
                      <a:pt x="2747" y="8999"/>
                      <a:pt x="2760" y="8844"/>
                    </a:cubicBezTo>
                    <a:cubicBezTo>
                      <a:pt x="2789" y="8681"/>
                      <a:pt x="2665" y="8544"/>
                      <a:pt x="2515" y="8518"/>
                    </a:cubicBezTo>
                    <a:cubicBezTo>
                      <a:pt x="2434" y="8510"/>
                      <a:pt x="2355" y="8507"/>
                      <a:pt x="2276" y="8507"/>
                    </a:cubicBezTo>
                    <a:cubicBezTo>
                      <a:pt x="1944" y="8507"/>
                      <a:pt x="1631" y="8573"/>
                      <a:pt x="1346" y="8694"/>
                    </a:cubicBezTo>
                    <a:cubicBezTo>
                      <a:pt x="624" y="7607"/>
                      <a:pt x="761" y="6124"/>
                      <a:pt x="1698" y="5183"/>
                    </a:cubicBezTo>
                    <a:cubicBezTo>
                      <a:pt x="1960" y="4925"/>
                      <a:pt x="2270" y="4723"/>
                      <a:pt x="2596" y="4586"/>
                    </a:cubicBezTo>
                    <a:cubicBezTo>
                      <a:pt x="2720" y="4968"/>
                      <a:pt x="2952" y="5321"/>
                      <a:pt x="3266" y="5592"/>
                    </a:cubicBezTo>
                    <a:cubicBezTo>
                      <a:pt x="3318" y="5634"/>
                      <a:pt x="3387" y="5660"/>
                      <a:pt x="3455" y="5660"/>
                    </a:cubicBezTo>
                    <a:cubicBezTo>
                      <a:pt x="3537" y="5660"/>
                      <a:pt x="3619" y="5621"/>
                      <a:pt x="3674" y="5553"/>
                    </a:cubicBezTo>
                    <a:cubicBezTo>
                      <a:pt x="3782" y="5428"/>
                      <a:pt x="3769" y="5252"/>
                      <a:pt x="3645" y="5144"/>
                    </a:cubicBezTo>
                    <a:cubicBezTo>
                      <a:pt x="3155" y="4723"/>
                      <a:pt x="2992" y="4070"/>
                      <a:pt x="3168" y="3482"/>
                    </a:cubicBezTo>
                    <a:cubicBezTo>
                      <a:pt x="3210" y="3335"/>
                      <a:pt x="3279" y="3198"/>
                      <a:pt x="3374" y="3061"/>
                    </a:cubicBezTo>
                    <a:cubicBezTo>
                      <a:pt x="3400" y="3008"/>
                      <a:pt x="3442" y="2953"/>
                      <a:pt x="3481" y="2910"/>
                    </a:cubicBezTo>
                    <a:cubicBezTo>
                      <a:pt x="3494" y="2884"/>
                      <a:pt x="3511" y="2871"/>
                      <a:pt x="3524" y="2858"/>
                    </a:cubicBezTo>
                    <a:cubicBezTo>
                      <a:pt x="3550" y="2816"/>
                      <a:pt x="3592" y="2777"/>
                      <a:pt x="3619" y="2734"/>
                    </a:cubicBezTo>
                    <a:cubicBezTo>
                      <a:pt x="3988" y="2376"/>
                      <a:pt x="4475" y="2189"/>
                      <a:pt x="4968" y="2189"/>
                    </a:cubicBezTo>
                    <a:cubicBezTo>
                      <a:pt x="5220" y="2189"/>
                      <a:pt x="5475" y="2238"/>
                      <a:pt x="5715" y="2339"/>
                    </a:cubicBezTo>
                    <a:lnTo>
                      <a:pt x="5715" y="3253"/>
                    </a:lnTo>
                    <a:cubicBezTo>
                      <a:pt x="5715" y="3417"/>
                      <a:pt x="5849" y="3551"/>
                      <a:pt x="6012" y="3551"/>
                    </a:cubicBezTo>
                    <a:cubicBezTo>
                      <a:pt x="6176" y="3551"/>
                      <a:pt x="6300" y="3417"/>
                      <a:pt x="6300" y="3253"/>
                    </a:cubicBezTo>
                    <a:lnTo>
                      <a:pt x="6300" y="2163"/>
                    </a:lnTo>
                    <a:lnTo>
                      <a:pt x="6300" y="1865"/>
                    </a:lnTo>
                    <a:lnTo>
                      <a:pt x="6300" y="1647"/>
                    </a:lnTo>
                    <a:cubicBezTo>
                      <a:pt x="6300" y="1062"/>
                      <a:pt x="6777" y="585"/>
                      <a:pt x="7361" y="585"/>
                    </a:cubicBezTo>
                    <a:close/>
                    <a:moveTo>
                      <a:pt x="7361" y="1"/>
                    </a:moveTo>
                    <a:cubicBezTo>
                      <a:pt x="6463" y="1"/>
                      <a:pt x="5715" y="735"/>
                      <a:pt x="5715" y="1647"/>
                    </a:cubicBezTo>
                    <a:lnTo>
                      <a:pt x="5715" y="1715"/>
                    </a:lnTo>
                    <a:cubicBezTo>
                      <a:pt x="5469" y="1638"/>
                      <a:pt x="5215" y="1600"/>
                      <a:pt x="4962" y="1600"/>
                    </a:cubicBezTo>
                    <a:cubicBezTo>
                      <a:pt x="4317" y="1600"/>
                      <a:pt x="3679" y="1847"/>
                      <a:pt x="3210" y="2326"/>
                    </a:cubicBezTo>
                    <a:cubicBezTo>
                      <a:pt x="3086" y="2450"/>
                      <a:pt x="2978" y="2571"/>
                      <a:pt x="2897" y="2708"/>
                    </a:cubicBezTo>
                    <a:cubicBezTo>
                      <a:pt x="2747" y="2910"/>
                      <a:pt x="2652" y="3142"/>
                      <a:pt x="2583" y="3374"/>
                    </a:cubicBezTo>
                    <a:cubicBezTo>
                      <a:pt x="2531" y="3580"/>
                      <a:pt x="2489" y="3782"/>
                      <a:pt x="2489" y="3988"/>
                    </a:cubicBezTo>
                    <a:cubicBezTo>
                      <a:pt x="2041" y="4165"/>
                      <a:pt x="1633" y="4423"/>
                      <a:pt x="1290" y="4762"/>
                    </a:cubicBezTo>
                    <a:cubicBezTo>
                      <a:pt x="705" y="5334"/>
                      <a:pt x="366" y="6111"/>
                      <a:pt x="310" y="6911"/>
                    </a:cubicBezTo>
                    <a:cubicBezTo>
                      <a:pt x="258" y="7633"/>
                      <a:pt x="434" y="8342"/>
                      <a:pt x="816" y="8952"/>
                    </a:cubicBezTo>
                    <a:cubicBezTo>
                      <a:pt x="679" y="9116"/>
                      <a:pt x="555" y="9279"/>
                      <a:pt x="447" y="9458"/>
                    </a:cubicBezTo>
                    <a:cubicBezTo>
                      <a:pt x="297" y="9687"/>
                      <a:pt x="176" y="9961"/>
                      <a:pt x="121" y="10259"/>
                    </a:cubicBezTo>
                    <a:cubicBezTo>
                      <a:pt x="39" y="10546"/>
                      <a:pt x="0" y="10846"/>
                      <a:pt x="0" y="11157"/>
                    </a:cubicBezTo>
                    <a:cubicBezTo>
                      <a:pt x="0" y="12084"/>
                      <a:pt x="379" y="12953"/>
                      <a:pt x="1032" y="13593"/>
                    </a:cubicBezTo>
                    <a:cubicBezTo>
                      <a:pt x="898" y="13851"/>
                      <a:pt x="816" y="14151"/>
                      <a:pt x="787" y="14465"/>
                    </a:cubicBezTo>
                    <a:cubicBezTo>
                      <a:pt x="774" y="14628"/>
                      <a:pt x="761" y="14791"/>
                      <a:pt x="761" y="14955"/>
                    </a:cubicBezTo>
                    <a:cubicBezTo>
                      <a:pt x="761" y="16369"/>
                      <a:pt x="1617" y="17607"/>
                      <a:pt x="2923" y="18113"/>
                    </a:cubicBezTo>
                    <a:cubicBezTo>
                      <a:pt x="2965" y="19390"/>
                      <a:pt x="3971" y="20438"/>
                      <a:pt x="5238" y="20520"/>
                    </a:cubicBezTo>
                    <a:cubicBezTo>
                      <a:pt x="5251" y="20520"/>
                      <a:pt x="5278" y="20520"/>
                      <a:pt x="5291" y="20533"/>
                    </a:cubicBezTo>
                    <a:cubicBezTo>
                      <a:pt x="5372" y="20533"/>
                      <a:pt x="5454" y="20546"/>
                      <a:pt x="5536" y="20546"/>
                    </a:cubicBezTo>
                    <a:cubicBezTo>
                      <a:pt x="5591" y="20546"/>
                      <a:pt x="5660" y="20546"/>
                      <a:pt x="5715" y="20533"/>
                    </a:cubicBezTo>
                    <a:lnTo>
                      <a:pt x="5715" y="20791"/>
                    </a:lnTo>
                    <a:cubicBezTo>
                      <a:pt x="5715" y="21705"/>
                      <a:pt x="6463" y="22440"/>
                      <a:pt x="7361" y="22440"/>
                    </a:cubicBezTo>
                    <a:cubicBezTo>
                      <a:pt x="8272" y="22440"/>
                      <a:pt x="9020" y="21705"/>
                      <a:pt x="9020" y="20791"/>
                    </a:cubicBezTo>
                    <a:lnTo>
                      <a:pt x="9020" y="14968"/>
                    </a:lnTo>
                    <a:cubicBezTo>
                      <a:pt x="9020" y="14955"/>
                      <a:pt x="9007" y="14955"/>
                      <a:pt x="9007" y="14942"/>
                    </a:cubicBezTo>
                    <a:cubicBezTo>
                      <a:pt x="9144" y="14697"/>
                      <a:pt x="9210" y="14422"/>
                      <a:pt x="9210" y="14138"/>
                    </a:cubicBezTo>
                    <a:cubicBezTo>
                      <a:pt x="9210" y="13498"/>
                      <a:pt x="8857" y="12927"/>
                      <a:pt x="8328" y="12626"/>
                    </a:cubicBezTo>
                    <a:cubicBezTo>
                      <a:pt x="8749" y="12300"/>
                      <a:pt x="9020" y="11797"/>
                      <a:pt x="9020" y="11238"/>
                    </a:cubicBezTo>
                    <a:lnTo>
                      <a:pt x="9020" y="1647"/>
                    </a:lnTo>
                    <a:cubicBezTo>
                      <a:pt x="9020" y="735"/>
                      <a:pt x="8272" y="1"/>
                      <a:pt x="7361" y="1"/>
                    </a:cubicBezTo>
                    <a:close/>
                  </a:path>
                </a:pathLst>
              </a:custGeom>
              <a:solidFill>
                <a:srgbClr val="64DE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93;p16"/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16"/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3520476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white speech bubbles with blue text&#10;&#10;Description automatically generated">
            <a:extLst>
              <a:ext uri="{FF2B5EF4-FFF2-40B4-BE49-F238E27FC236}">
                <a16:creationId xmlns:a16="http://schemas.microsoft.com/office/drawing/2014/main" id="{555E8D93-9D25-E4E6-DEC3-102F50EE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1" y="274428"/>
            <a:ext cx="9144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8B32-5170-6609-5F39-77A49EB5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7D763-4416-DBF6-88DD-874CFF5D4F2F}"/>
              </a:ext>
            </a:extLst>
          </p:cNvPr>
          <p:cNvSpPr txBox="1"/>
          <p:nvPr/>
        </p:nvSpPr>
        <p:spPr>
          <a:xfrm>
            <a:off x="2208362" y="1469725"/>
            <a:ext cx="675448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Fira Sans Extra Condensed Mediu"/>
                <a:cs typeface="Times New Roman"/>
              </a:rPr>
              <a:t>Stieger et al., (2020, September 23). </a:t>
            </a:r>
            <a:r>
              <a:rPr lang="en-US" sz="1800" i="1" dirty="0">
                <a:solidFill>
                  <a:srgbClr val="333333"/>
                </a:solidFill>
                <a:latin typeface="Fira Sans Extra Condensed Mediu"/>
                <a:cs typeface="Times New Roman"/>
              </a:rPr>
              <a:t>Mindfulness Improves Brain–Computer Interface Performance by Increasing Control Over Neural Activity in the Alpha Band</a:t>
            </a:r>
            <a:r>
              <a:rPr lang="en-US" sz="1800" dirty="0">
                <a:solidFill>
                  <a:srgbClr val="333333"/>
                </a:solidFill>
                <a:latin typeface="Fira Sans Extra Condensed Mediu"/>
                <a:cs typeface="Times New Roman"/>
              </a:rPr>
              <a:t>. National Library of Medicine. </a:t>
            </a:r>
            <a:r>
              <a:rPr lang="en-US" sz="1800" dirty="0">
                <a:solidFill>
                  <a:srgbClr val="333333"/>
                </a:solidFill>
                <a:latin typeface="Fira Sans Extra Condensed Mediu"/>
                <a:cs typeface="Times New Roman"/>
                <a:hlinkClick r:id="rId2"/>
              </a:rPr>
              <a:t>https://www.ncbi.nlm.nih.gov/pmc/articles/PMC7727383/</a:t>
            </a:r>
            <a:endParaRPr lang="en-US" sz="1800">
              <a:latin typeface="Fira Sans Extra Condensed Mediu"/>
            </a:endParaRPr>
          </a:p>
          <a:p>
            <a:endParaRPr lang="en-US" sz="1800" dirty="0">
              <a:solidFill>
                <a:srgbClr val="333333"/>
              </a:solidFill>
              <a:latin typeface="Fira Sans Extra Condensed Mediu"/>
              <a:cs typeface="Times New Roman"/>
            </a:endParaRPr>
          </a:p>
          <a:p>
            <a:r>
              <a:rPr lang="en-US" sz="1800" dirty="0">
                <a:solidFill>
                  <a:srgbClr val="4A4A4A"/>
                </a:solidFill>
                <a:latin typeface="Fira Sans Extra Condensed Mediu"/>
                <a:cs typeface="Times New Roman"/>
              </a:rPr>
              <a:t>Biswas, A., &amp; Ray, S. (2019, August 22). </a:t>
            </a:r>
            <a:r>
              <a:rPr lang="en-US" sz="1800" i="1" dirty="0">
                <a:solidFill>
                  <a:srgbClr val="4A4A4A"/>
                </a:solidFill>
                <a:latin typeface="Fira Sans Extra Condensed Mediu"/>
                <a:cs typeface="Times New Roman"/>
              </a:rPr>
              <a:t>Alpha Neurofeedback Has a Positive Effect for Participants Who Are Unable to Sustain Their Alpha Activity</a:t>
            </a:r>
            <a:r>
              <a:rPr lang="en-US" sz="1800" dirty="0">
                <a:solidFill>
                  <a:srgbClr val="4A4A4A"/>
                </a:solidFill>
                <a:latin typeface="Fira Sans Extra Condensed Mediu"/>
                <a:cs typeface="Times New Roman"/>
              </a:rPr>
              <a:t>. National Library of Medicine. https://www.ncbi.nlm.nih.gov/pmc/articles/PMC6709230/</a:t>
            </a:r>
            <a:endParaRPr lang="en-US" sz="1800" dirty="0">
              <a:latin typeface="Fira Sans Extra Condensed Mediu"/>
            </a:endParaRPr>
          </a:p>
        </p:txBody>
      </p:sp>
      <p:pic>
        <p:nvPicPr>
          <p:cNvPr id="4" name="Picture 3" descr="A group of clouds in a shape of a fish&#10;&#10;Description automatically generated">
            <a:extLst>
              <a:ext uri="{FF2B5EF4-FFF2-40B4-BE49-F238E27FC236}">
                <a16:creationId xmlns:a16="http://schemas.microsoft.com/office/drawing/2014/main" id="{623DC034-AF28-7CA7-E08F-C7321F05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4" y="452887"/>
            <a:ext cx="1658622" cy="14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0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ain Infographics">
  <a:themeElements>
    <a:clrScheme name="Simple Light">
      <a:dk1>
        <a:srgbClr val="080808"/>
      </a:dk1>
      <a:lt1>
        <a:srgbClr val="FFFFFF"/>
      </a:lt1>
      <a:dk2>
        <a:srgbClr val="337291"/>
      </a:dk2>
      <a:lt2>
        <a:srgbClr val="67BCD6"/>
      </a:lt2>
      <a:accent1>
        <a:srgbClr val="9CE4D0"/>
      </a:accent1>
      <a:accent2>
        <a:srgbClr val="64DEAE"/>
      </a:accent2>
      <a:accent3>
        <a:srgbClr val="009688"/>
      </a:accent3>
      <a:accent4>
        <a:srgbClr val="0C343D"/>
      </a:accent4>
      <a:accent5>
        <a:srgbClr val="0C343D"/>
      </a:accent5>
      <a:accent6>
        <a:srgbClr val="EFEFE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255</Words>
  <Application>Microsoft Macintosh PowerPoint</Application>
  <PresentationFormat>On-screen Show (16:9)</PresentationFormat>
  <Paragraphs>34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Baguet Script</vt:lpstr>
      <vt:lpstr>Söhne</vt:lpstr>
      <vt:lpstr>Fira Sans Extra Condensed Medium</vt:lpstr>
      <vt:lpstr>Fira Sans Extra Condensed Mediu</vt:lpstr>
      <vt:lpstr>Fira Sans</vt:lpstr>
      <vt:lpstr>Arial</vt:lpstr>
      <vt:lpstr>Brain Infographics</vt:lpstr>
      <vt:lpstr> Alpha War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</vt:lpstr>
      <vt:lpstr>PowerPoint Presentation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Alpha War</dc:title>
  <cp:lastModifiedBy>Kya Masoumi-Ravandi</cp:lastModifiedBy>
  <cp:revision>80</cp:revision>
  <dcterms:modified xsi:type="dcterms:W3CDTF">2024-03-10T22:17:59Z</dcterms:modified>
</cp:coreProperties>
</file>